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Celebrating Difference 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B7C42D-2854-4D44-9040-55F6EEE86D3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7"/>
          <a:stretch/>
        </p:blipFill>
        <p:spPr bwMode="auto">
          <a:xfrm>
            <a:off x="9731714" y="3169477"/>
            <a:ext cx="1942544" cy="1778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3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9F1238-F369-46DA-8081-CE6AE93FE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699" y="1940608"/>
            <a:ext cx="8289783" cy="503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94659B-9CFC-458E-A88D-D52141E81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1227" y="2628345"/>
            <a:ext cx="7067280" cy="391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3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79FBDA-75CB-434F-B0F7-22FD529D3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049" y="2411467"/>
            <a:ext cx="11979502" cy="428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20CACC-4AFE-421A-B5BA-6F3C8E069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60619" y="3645171"/>
            <a:ext cx="6279480" cy="3236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32C886-5085-4C8F-838A-9FDD9287F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99969" y="3579928"/>
            <a:ext cx="6381229" cy="326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3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D5EAF-6142-45EF-B15A-EC3A56DDF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24" y="1513449"/>
            <a:ext cx="7460856" cy="573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</TotalTime>
  <Words>94</Words>
  <Application>Microsoft Office PowerPoint</Application>
  <PresentationFormat>A3 Paper (297x420 mm)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49</cp:revision>
  <dcterms:created xsi:type="dcterms:W3CDTF">2020-09-22T12:40:30Z</dcterms:created>
  <dcterms:modified xsi:type="dcterms:W3CDTF">2024-11-22T15:13:39Z</dcterms:modified>
</cp:coreProperties>
</file>