
<file path=[Content_Types].xml><?xml version="1.0" encoding="utf-8"?>
<Types xmlns="http://schemas.openxmlformats.org/package/2006/content-types">
  <Default Extension="jpeg" ContentType="image/jpe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notesMasterIdLst>
    <p:notesMasterId r:id="rId9"/>
  </p:notesMasterIdLst>
  <p:sldIdLst>
    <p:sldId id="263" r:id="rId2"/>
    <p:sldId id="260" r:id="rId3"/>
    <p:sldId id="258" r:id="rId4"/>
    <p:sldId id="257" r:id="rId5"/>
    <p:sldId id="259" r:id="rId6"/>
    <p:sldId id="261" r:id="rId7"/>
    <p:sldId id="262" r:id="rId8"/>
  </p:sldIdLst>
  <p:sldSz cx="12801600" cy="9601200" type="A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C03B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776"/>
    <p:restoredTop sz="95588"/>
  </p:normalViewPr>
  <p:slideViewPr>
    <p:cSldViewPr snapToGrid="0" snapToObjects="1">
      <p:cViewPr varScale="1">
        <p:scale>
          <a:sx n="61" d="100"/>
          <a:sy n="61" d="100"/>
        </p:scale>
        <p:origin x="145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FDD48C-EA65-4032-A769-27F05A3EFF3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92E84E-769E-4CA8-8C26-6FCB5775F6AC}" type="slidenum">
              <a:rPr lang="en-GB" smtClean="0"/>
              <a:t>‹#›</a:t>
            </a:fld>
            <a:endParaRPr lang="en-GB"/>
          </a:p>
        </p:txBody>
      </p:sp>
    </p:spTree>
    <p:extLst>
      <p:ext uri="{BB962C8B-B14F-4D97-AF65-F5344CB8AC3E}">
        <p14:creationId xmlns:p14="http://schemas.microsoft.com/office/powerpoint/2010/main" val="32786703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60120" y="1571308"/>
            <a:ext cx="10881360" cy="3342640"/>
          </a:xfrm>
        </p:spPr>
        <p:txBody>
          <a:bodyPr anchor="b"/>
          <a:lstStyle>
            <a:lvl1pPr algn="ctr">
              <a:defRPr sz="8400"/>
            </a:lvl1pPr>
          </a:lstStyle>
          <a:p>
            <a:r>
              <a:rPr lang="en-GB"/>
              <a:t>Click to edit Master title style</a:t>
            </a:r>
            <a:endParaRPr lang="en-US" dirty="0"/>
          </a:p>
        </p:txBody>
      </p:sp>
      <p:sp>
        <p:nvSpPr>
          <p:cNvPr id="3" name="Subtitle 2"/>
          <p:cNvSpPr>
            <a:spLocks noGrp="1"/>
          </p:cNvSpPr>
          <p:nvPr>
            <p:ph type="subTitle" idx="1"/>
          </p:nvPr>
        </p:nvSpPr>
        <p:spPr>
          <a:xfrm>
            <a:off x="1600200" y="5042853"/>
            <a:ext cx="9601200" cy="2318067"/>
          </a:xfrm>
        </p:spPr>
        <p:txBody>
          <a:bodyPr/>
          <a:lstStyle>
            <a:lvl1pPr marL="0" indent="0" algn="ctr">
              <a:buNone/>
              <a:defRPr sz="3360"/>
            </a:lvl1pPr>
            <a:lvl2pPr marL="640080" indent="0" algn="ctr">
              <a:buNone/>
              <a:defRPr sz="2800"/>
            </a:lvl2pPr>
            <a:lvl3pPr marL="1280160" indent="0" algn="ctr">
              <a:buNone/>
              <a:defRPr sz="2520"/>
            </a:lvl3pPr>
            <a:lvl4pPr marL="1920240" indent="0" algn="ctr">
              <a:buNone/>
              <a:defRPr sz="2240"/>
            </a:lvl4pPr>
            <a:lvl5pPr marL="2560320" indent="0" algn="ctr">
              <a:buNone/>
              <a:defRPr sz="2240"/>
            </a:lvl5pPr>
            <a:lvl6pPr marL="3200400" indent="0" algn="ctr">
              <a:buNone/>
              <a:defRPr sz="2240"/>
            </a:lvl6pPr>
            <a:lvl7pPr marL="3840480" indent="0" algn="ctr">
              <a:buNone/>
              <a:defRPr sz="2240"/>
            </a:lvl7pPr>
            <a:lvl8pPr marL="4480560" indent="0" algn="ctr">
              <a:buNone/>
              <a:defRPr sz="2240"/>
            </a:lvl8pPr>
            <a:lvl9pPr marL="5120640" indent="0" algn="ctr">
              <a:buNone/>
              <a:defRPr sz="224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206396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617407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73443" y="2393635"/>
            <a:ext cx="11041380" cy="3993832"/>
          </a:xfrm>
        </p:spPr>
        <p:txBody>
          <a:bodyPr anchor="b"/>
          <a:lstStyle>
            <a:lvl1pPr>
              <a:defRPr sz="8400"/>
            </a:lvl1pPr>
          </a:lstStyle>
          <a:p>
            <a:r>
              <a:rPr lang="en-GB"/>
              <a:t>Click to edit Master title style</a:t>
            </a:r>
            <a:endParaRPr lang="en-US" dirty="0"/>
          </a:p>
        </p:txBody>
      </p:sp>
      <p:sp>
        <p:nvSpPr>
          <p:cNvPr id="3" name="Text Placeholder 2"/>
          <p:cNvSpPr>
            <a:spLocks noGrp="1"/>
          </p:cNvSpPr>
          <p:nvPr>
            <p:ph type="body" idx="1"/>
          </p:nvPr>
        </p:nvSpPr>
        <p:spPr>
          <a:xfrm>
            <a:off x="873443" y="6425250"/>
            <a:ext cx="11041380" cy="2100262"/>
          </a:xfrm>
        </p:spPr>
        <p:txBody>
          <a:bodyPr/>
          <a:lstStyle>
            <a:lvl1pPr marL="0" indent="0">
              <a:buNone/>
              <a:defRPr sz="3360">
                <a:solidFill>
                  <a:schemeClr val="tx1"/>
                </a:solidFill>
              </a:defRPr>
            </a:lvl1pPr>
            <a:lvl2pPr marL="640080" indent="0">
              <a:buNone/>
              <a:defRPr sz="2800">
                <a:solidFill>
                  <a:schemeClr val="tx1">
                    <a:tint val="75000"/>
                  </a:schemeClr>
                </a:solidFill>
              </a:defRPr>
            </a:lvl2pPr>
            <a:lvl3pPr marL="1280160" indent="0">
              <a:buNone/>
              <a:defRPr sz="2520">
                <a:solidFill>
                  <a:schemeClr val="tx1">
                    <a:tint val="75000"/>
                  </a:schemeClr>
                </a:solidFill>
              </a:defRPr>
            </a:lvl3pPr>
            <a:lvl4pPr marL="1920240" indent="0">
              <a:buNone/>
              <a:defRPr sz="2240">
                <a:solidFill>
                  <a:schemeClr val="tx1">
                    <a:tint val="75000"/>
                  </a:schemeClr>
                </a:solidFill>
              </a:defRPr>
            </a:lvl4pPr>
            <a:lvl5pPr marL="2560320" indent="0">
              <a:buNone/>
              <a:defRPr sz="2240">
                <a:solidFill>
                  <a:schemeClr val="tx1">
                    <a:tint val="75000"/>
                  </a:schemeClr>
                </a:solidFill>
              </a:defRPr>
            </a:lvl5pPr>
            <a:lvl6pPr marL="3200400" indent="0">
              <a:buNone/>
              <a:defRPr sz="2240">
                <a:solidFill>
                  <a:schemeClr val="tx1">
                    <a:tint val="75000"/>
                  </a:schemeClr>
                </a:solidFill>
              </a:defRPr>
            </a:lvl6pPr>
            <a:lvl7pPr marL="3840480" indent="0">
              <a:buNone/>
              <a:defRPr sz="2240">
                <a:solidFill>
                  <a:schemeClr val="tx1">
                    <a:tint val="75000"/>
                  </a:schemeClr>
                </a:solidFill>
              </a:defRPr>
            </a:lvl7pPr>
            <a:lvl8pPr marL="4480560" indent="0">
              <a:buNone/>
              <a:defRPr sz="2240">
                <a:solidFill>
                  <a:schemeClr val="tx1">
                    <a:tint val="75000"/>
                  </a:schemeClr>
                </a:solidFill>
              </a:defRPr>
            </a:lvl8pPr>
            <a:lvl9pPr marL="5120640" indent="0">
              <a:buNone/>
              <a:defRPr sz="224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33019097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801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480810" y="2555875"/>
            <a:ext cx="5440680" cy="60918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5313500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81777" y="511177"/>
            <a:ext cx="11041380" cy="1855788"/>
          </a:xfrm>
        </p:spPr>
        <p:txBody>
          <a:bodyPr/>
          <a:lstStyle/>
          <a:p>
            <a:r>
              <a:rPr lang="en-GB"/>
              <a:t>Click to edit Master title style</a:t>
            </a:r>
            <a:endParaRPr lang="en-US" dirty="0"/>
          </a:p>
        </p:txBody>
      </p:sp>
      <p:sp>
        <p:nvSpPr>
          <p:cNvPr id="3" name="Text Placeholder 2"/>
          <p:cNvSpPr>
            <a:spLocks noGrp="1"/>
          </p:cNvSpPr>
          <p:nvPr>
            <p:ph type="body" idx="1"/>
          </p:nvPr>
        </p:nvSpPr>
        <p:spPr>
          <a:xfrm>
            <a:off x="881779" y="2353628"/>
            <a:ext cx="5415676"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4" name="Content Placeholder 3"/>
          <p:cNvSpPr>
            <a:spLocks noGrp="1"/>
          </p:cNvSpPr>
          <p:nvPr>
            <p:ph sz="half" idx="2"/>
          </p:nvPr>
        </p:nvSpPr>
        <p:spPr>
          <a:xfrm>
            <a:off x="881779" y="3507105"/>
            <a:ext cx="5415676"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480811" y="2353628"/>
            <a:ext cx="5442347" cy="1153477"/>
          </a:xfrm>
        </p:spPr>
        <p:txBody>
          <a:bodyPr anchor="b"/>
          <a:lstStyle>
            <a:lvl1pPr marL="0" indent="0">
              <a:buNone/>
              <a:defRPr sz="3360" b="1"/>
            </a:lvl1pPr>
            <a:lvl2pPr marL="640080" indent="0">
              <a:buNone/>
              <a:defRPr sz="2800" b="1"/>
            </a:lvl2pPr>
            <a:lvl3pPr marL="1280160" indent="0">
              <a:buNone/>
              <a:defRPr sz="2520" b="1"/>
            </a:lvl3pPr>
            <a:lvl4pPr marL="1920240" indent="0">
              <a:buNone/>
              <a:defRPr sz="2240" b="1"/>
            </a:lvl4pPr>
            <a:lvl5pPr marL="2560320" indent="0">
              <a:buNone/>
              <a:defRPr sz="2240" b="1"/>
            </a:lvl5pPr>
            <a:lvl6pPr marL="3200400" indent="0">
              <a:buNone/>
              <a:defRPr sz="2240" b="1"/>
            </a:lvl6pPr>
            <a:lvl7pPr marL="3840480" indent="0">
              <a:buNone/>
              <a:defRPr sz="2240" b="1"/>
            </a:lvl7pPr>
            <a:lvl8pPr marL="4480560" indent="0">
              <a:buNone/>
              <a:defRPr sz="2240" b="1"/>
            </a:lvl8pPr>
            <a:lvl9pPr marL="5120640" indent="0">
              <a:buNone/>
              <a:defRPr sz="2240" b="1"/>
            </a:lvl9pPr>
          </a:lstStyle>
          <a:p>
            <a:pPr lvl="0"/>
            <a:r>
              <a:rPr lang="en-GB"/>
              <a:t>Click to edit Master text styles</a:t>
            </a:r>
          </a:p>
        </p:txBody>
      </p:sp>
      <p:sp>
        <p:nvSpPr>
          <p:cNvPr id="6" name="Content Placeholder 5"/>
          <p:cNvSpPr>
            <a:spLocks noGrp="1"/>
          </p:cNvSpPr>
          <p:nvPr>
            <p:ph sz="quarter" idx="4"/>
          </p:nvPr>
        </p:nvSpPr>
        <p:spPr>
          <a:xfrm>
            <a:off x="6480811" y="3507105"/>
            <a:ext cx="5442347" cy="515842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09707A9A-2CB2-A741-B755-CCE1CF4A6E7F}" type="datetimeFigureOut">
              <a:rPr lang="en-GB" smtClean="0"/>
              <a:t>24/02/2025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4968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09707A9A-2CB2-A741-B755-CCE1CF4A6E7F}" type="datetimeFigureOut">
              <a:rPr lang="en-GB" smtClean="0"/>
              <a:t>24/02/2025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133031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9707A9A-2CB2-A741-B755-CCE1CF4A6E7F}" type="datetimeFigureOut">
              <a:rPr lang="en-GB" smtClean="0"/>
              <a:t>24/02/2025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908347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Content Placeholder 2"/>
          <p:cNvSpPr>
            <a:spLocks noGrp="1"/>
          </p:cNvSpPr>
          <p:nvPr>
            <p:ph idx="1"/>
          </p:nvPr>
        </p:nvSpPr>
        <p:spPr>
          <a:xfrm>
            <a:off x="5442347" y="1382397"/>
            <a:ext cx="6480810" cy="6823075"/>
          </a:xfrm>
        </p:spPr>
        <p:txBody>
          <a:bodyPr/>
          <a:lstStyle>
            <a:lvl1pPr>
              <a:defRPr sz="4480"/>
            </a:lvl1pPr>
            <a:lvl2pPr>
              <a:defRPr sz="3920"/>
            </a:lvl2pPr>
            <a:lvl3pPr>
              <a:defRPr sz="3360"/>
            </a:lvl3pPr>
            <a:lvl4pPr>
              <a:defRPr sz="2800"/>
            </a:lvl4pPr>
            <a:lvl5pPr>
              <a:defRPr sz="2800"/>
            </a:lvl5pPr>
            <a:lvl6pPr>
              <a:defRPr sz="2800"/>
            </a:lvl6pPr>
            <a:lvl7pPr>
              <a:defRPr sz="2800"/>
            </a:lvl7pPr>
            <a:lvl8pPr>
              <a:defRPr sz="2800"/>
            </a:lvl8pPr>
            <a:lvl9pPr>
              <a:defRPr sz="2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7881941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81778" y="640080"/>
            <a:ext cx="4128849" cy="2240280"/>
          </a:xfrm>
        </p:spPr>
        <p:txBody>
          <a:bodyPr anchor="b"/>
          <a:lstStyle>
            <a:lvl1pPr>
              <a:defRPr sz="4480"/>
            </a:lvl1pPr>
          </a:lstStyle>
          <a:p>
            <a:r>
              <a:rPr lang="en-GB"/>
              <a:t>Click to edit Master title style</a:t>
            </a:r>
            <a:endParaRPr lang="en-US" dirty="0"/>
          </a:p>
        </p:txBody>
      </p:sp>
      <p:sp>
        <p:nvSpPr>
          <p:cNvPr id="3" name="Picture Placeholder 2"/>
          <p:cNvSpPr>
            <a:spLocks noGrp="1" noChangeAspect="1"/>
          </p:cNvSpPr>
          <p:nvPr>
            <p:ph type="pic" idx="1"/>
          </p:nvPr>
        </p:nvSpPr>
        <p:spPr>
          <a:xfrm>
            <a:off x="5442347" y="1382397"/>
            <a:ext cx="6480810" cy="6823075"/>
          </a:xfrm>
        </p:spPr>
        <p:txBody>
          <a:bodyPr anchor="t"/>
          <a:lstStyle>
            <a:lvl1pPr marL="0" indent="0">
              <a:buNone/>
              <a:defRPr sz="4480"/>
            </a:lvl1pPr>
            <a:lvl2pPr marL="640080" indent="0">
              <a:buNone/>
              <a:defRPr sz="3920"/>
            </a:lvl2pPr>
            <a:lvl3pPr marL="1280160" indent="0">
              <a:buNone/>
              <a:defRPr sz="3360"/>
            </a:lvl3pPr>
            <a:lvl4pPr marL="1920240" indent="0">
              <a:buNone/>
              <a:defRPr sz="2800"/>
            </a:lvl4pPr>
            <a:lvl5pPr marL="2560320" indent="0">
              <a:buNone/>
              <a:defRPr sz="2800"/>
            </a:lvl5pPr>
            <a:lvl6pPr marL="3200400" indent="0">
              <a:buNone/>
              <a:defRPr sz="2800"/>
            </a:lvl6pPr>
            <a:lvl7pPr marL="3840480" indent="0">
              <a:buNone/>
              <a:defRPr sz="2800"/>
            </a:lvl7pPr>
            <a:lvl8pPr marL="4480560" indent="0">
              <a:buNone/>
              <a:defRPr sz="2800"/>
            </a:lvl8pPr>
            <a:lvl9pPr marL="5120640" indent="0">
              <a:buNone/>
              <a:defRPr sz="2800"/>
            </a:lvl9pPr>
          </a:lstStyle>
          <a:p>
            <a:r>
              <a:rPr lang="en-GB"/>
              <a:t>Click icon to add picture</a:t>
            </a:r>
            <a:endParaRPr lang="en-US" dirty="0"/>
          </a:p>
        </p:txBody>
      </p:sp>
      <p:sp>
        <p:nvSpPr>
          <p:cNvPr id="4" name="Text Placeholder 3"/>
          <p:cNvSpPr>
            <a:spLocks noGrp="1"/>
          </p:cNvSpPr>
          <p:nvPr>
            <p:ph type="body" sz="half" idx="2"/>
          </p:nvPr>
        </p:nvSpPr>
        <p:spPr>
          <a:xfrm>
            <a:off x="881778" y="2880360"/>
            <a:ext cx="4128849" cy="5336223"/>
          </a:xfrm>
        </p:spPr>
        <p:txBody>
          <a:bodyPr/>
          <a:lstStyle>
            <a:lvl1pPr marL="0" indent="0">
              <a:buNone/>
              <a:defRPr sz="2240"/>
            </a:lvl1pPr>
            <a:lvl2pPr marL="640080" indent="0">
              <a:buNone/>
              <a:defRPr sz="1960"/>
            </a:lvl2pPr>
            <a:lvl3pPr marL="1280160" indent="0">
              <a:buNone/>
              <a:defRPr sz="1680"/>
            </a:lvl3pPr>
            <a:lvl4pPr marL="1920240" indent="0">
              <a:buNone/>
              <a:defRPr sz="1400"/>
            </a:lvl4pPr>
            <a:lvl5pPr marL="2560320" indent="0">
              <a:buNone/>
              <a:defRPr sz="1400"/>
            </a:lvl5pPr>
            <a:lvl6pPr marL="3200400" indent="0">
              <a:buNone/>
              <a:defRPr sz="1400"/>
            </a:lvl6pPr>
            <a:lvl7pPr marL="3840480" indent="0">
              <a:buNone/>
              <a:defRPr sz="1400"/>
            </a:lvl7pPr>
            <a:lvl8pPr marL="4480560" indent="0">
              <a:buNone/>
              <a:defRPr sz="1400"/>
            </a:lvl8pPr>
            <a:lvl9pPr marL="5120640" indent="0">
              <a:buNone/>
              <a:defRPr sz="1400"/>
            </a:lvl9pPr>
          </a:lstStyle>
          <a:p>
            <a:pPr lvl="0"/>
            <a:r>
              <a:rPr lang="en-GB"/>
              <a:t>Click to edit Master text styles</a:t>
            </a:r>
          </a:p>
        </p:txBody>
      </p:sp>
      <p:sp>
        <p:nvSpPr>
          <p:cNvPr id="5" name="Date Placeholder 4"/>
          <p:cNvSpPr>
            <a:spLocks noGrp="1"/>
          </p:cNvSpPr>
          <p:nvPr>
            <p:ph type="dt" sz="half" idx="10"/>
          </p:nvPr>
        </p:nvSpPr>
        <p:spPr/>
        <p:txBody>
          <a:bodyPr/>
          <a:lstStyle/>
          <a:p>
            <a:fld id="{09707A9A-2CB2-A741-B755-CCE1CF4A6E7F}" type="datetimeFigureOut">
              <a:rPr lang="en-GB" smtClean="0"/>
              <a:t>24/02/2025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839689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698901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61146" y="511175"/>
            <a:ext cx="2760345" cy="8136573"/>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80111" y="511175"/>
            <a:ext cx="8121015" cy="8136573"/>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09707A9A-2CB2-A741-B755-CCE1CF4A6E7F}" type="datetimeFigureOut">
              <a:rPr lang="en-GB" smtClean="0"/>
              <a:t>24/02/2025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7F378B9-C4D2-8F4B-BE23-1F4DF5136582}" type="slidenum">
              <a:rPr lang="en-GB" smtClean="0"/>
              <a:t>‹#›</a:t>
            </a:fld>
            <a:endParaRPr lang="en-GB"/>
          </a:p>
        </p:txBody>
      </p:sp>
    </p:spTree>
    <p:extLst>
      <p:ext uri="{BB962C8B-B14F-4D97-AF65-F5344CB8AC3E}">
        <p14:creationId xmlns:p14="http://schemas.microsoft.com/office/powerpoint/2010/main" val="20755700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0110" y="511177"/>
            <a:ext cx="11041380" cy="185578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80110" y="2555875"/>
            <a:ext cx="11041380" cy="60918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80110" y="8898892"/>
            <a:ext cx="2880360" cy="511175"/>
          </a:xfrm>
          <a:prstGeom prst="rect">
            <a:avLst/>
          </a:prstGeom>
        </p:spPr>
        <p:txBody>
          <a:bodyPr vert="horz" lIns="91440" tIns="45720" rIns="91440" bIns="45720" rtlCol="0" anchor="ctr"/>
          <a:lstStyle>
            <a:lvl1pPr algn="l">
              <a:defRPr sz="1680">
                <a:solidFill>
                  <a:schemeClr val="tx1">
                    <a:tint val="75000"/>
                  </a:schemeClr>
                </a:solidFill>
              </a:defRPr>
            </a:lvl1pPr>
          </a:lstStyle>
          <a:p>
            <a:fld id="{09707A9A-2CB2-A741-B755-CCE1CF4A6E7F}" type="datetimeFigureOut">
              <a:rPr lang="en-GB" smtClean="0"/>
              <a:t>24/02/2025</a:t>
            </a:fld>
            <a:endParaRPr lang="en-GB"/>
          </a:p>
        </p:txBody>
      </p:sp>
      <p:sp>
        <p:nvSpPr>
          <p:cNvPr id="5" name="Footer Placeholder 4"/>
          <p:cNvSpPr>
            <a:spLocks noGrp="1"/>
          </p:cNvSpPr>
          <p:nvPr>
            <p:ph type="ftr" sz="quarter" idx="3"/>
          </p:nvPr>
        </p:nvSpPr>
        <p:spPr>
          <a:xfrm>
            <a:off x="4240530" y="8898892"/>
            <a:ext cx="4320540" cy="511175"/>
          </a:xfrm>
          <a:prstGeom prst="rect">
            <a:avLst/>
          </a:prstGeom>
        </p:spPr>
        <p:txBody>
          <a:bodyPr vert="horz" lIns="91440" tIns="45720" rIns="91440" bIns="45720" rtlCol="0" anchor="ctr"/>
          <a:lstStyle>
            <a:lvl1pPr algn="ctr">
              <a:defRPr sz="168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9041130" y="8898892"/>
            <a:ext cx="2880360" cy="511175"/>
          </a:xfrm>
          <a:prstGeom prst="rect">
            <a:avLst/>
          </a:prstGeom>
        </p:spPr>
        <p:txBody>
          <a:bodyPr vert="horz" lIns="91440" tIns="45720" rIns="91440" bIns="45720" rtlCol="0" anchor="ctr"/>
          <a:lstStyle>
            <a:lvl1pPr algn="r">
              <a:defRPr sz="1680">
                <a:solidFill>
                  <a:schemeClr val="tx1">
                    <a:tint val="75000"/>
                  </a:schemeClr>
                </a:solidFill>
              </a:defRPr>
            </a:lvl1pPr>
          </a:lstStyle>
          <a:p>
            <a:fld id="{57F378B9-C4D2-8F4B-BE23-1F4DF5136582}" type="slidenum">
              <a:rPr lang="en-GB" smtClean="0"/>
              <a:t>‹#›</a:t>
            </a:fld>
            <a:endParaRPr lang="en-GB"/>
          </a:p>
        </p:txBody>
      </p:sp>
    </p:spTree>
    <p:extLst>
      <p:ext uri="{BB962C8B-B14F-4D97-AF65-F5344CB8AC3E}">
        <p14:creationId xmlns:p14="http://schemas.microsoft.com/office/powerpoint/2010/main" val="37592026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280160" rtl="0" eaLnBrk="1" latinLnBrk="0" hangingPunct="1">
        <a:lnSpc>
          <a:spcPct val="90000"/>
        </a:lnSpc>
        <a:spcBef>
          <a:spcPct val="0"/>
        </a:spcBef>
        <a:buNone/>
        <a:defRPr sz="6160" kern="1200">
          <a:solidFill>
            <a:schemeClr val="tx1"/>
          </a:solidFill>
          <a:latin typeface="+mj-lt"/>
          <a:ea typeface="+mj-ea"/>
          <a:cs typeface="+mj-cs"/>
        </a:defRPr>
      </a:lvl1pPr>
    </p:titleStyle>
    <p:bodyStyle>
      <a:lvl1pPr marL="320040" indent="-320040" algn="l" defTabSz="1280160" rtl="0" eaLnBrk="1" latinLnBrk="0" hangingPunct="1">
        <a:lnSpc>
          <a:spcPct val="90000"/>
        </a:lnSpc>
        <a:spcBef>
          <a:spcPts val="1400"/>
        </a:spcBef>
        <a:buFont typeface="Arial" panose="020B0604020202020204" pitchFamily="34" charset="0"/>
        <a:buChar char="•"/>
        <a:defRPr sz="3920" kern="1200">
          <a:solidFill>
            <a:schemeClr val="tx1"/>
          </a:solidFill>
          <a:latin typeface="+mn-lt"/>
          <a:ea typeface="+mn-ea"/>
          <a:cs typeface="+mn-cs"/>
        </a:defRPr>
      </a:lvl1pPr>
      <a:lvl2pPr marL="960120" indent="-320040" algn="l" defTabSz="1280160" rtl="0" eaLnBrk="1" latinLnBrk="0" hangingPunct="1">
        <a:lnSpc>
          <a:spcPct val="90000"/>
        </a:lnSpc>
        <a:spcBef>
          <a:spcPts val="700"/>
        </a:spcBef>
        <a:buFont typeface="Arial" panose="020B0604020202020204" pitchFamily="34" charset="0"/>
        <a:buChar char="•"/>
        <a:defRPr sz="3360" kern="1200">
          <a:solidFill>
            <a:schemeClr val="tx1"/>
          </a:solidFill>
          <a:latin typeface="+mn-lt"/>
          <a:ea typeface="+mn-ea"/>
          <a:cs typeface="+mn-cs"/>
        </a:defRPr>
      </a:lvl2pPr>
      <a:lvl3pPr marL="1600200" indent="-320040" algn="l" defTabSz="1280160" rtl="0" eaLnBrk="1" latinLnBrk="0" hangingPunct="1">
        <a:lnSpc>
          <a:spcPct val="90000"/>
        </a:lnSpc>
        <a:spcBef>
          <a:spcPts val="700"/>
        </a:spcBef>
        <a:buFont typeface="Arial" panose="020B0604020202020204" pitchFamily="34" charset="0"/>
        <a:buChar char="•"/>
        <a:defRPr sz="2800" kern="1200">
          <a:solidFill>
            <a:schemeClr val="tx1"/>
          </a:solidFill>
          <a:latin typeface="+mn-lt"/>
          <a:ea typeface="+mn-ea"/>
          <a:cs typeface="+mn-cs"/>
        </a:defRPr>
      </a:lvl3pPr>
      <a:lvl4pPr marL="22402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4pPr>
      <a:lvl5pPr marL="288036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5pPr>
      <a:lvl6pPr marL="352044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6pPr>
      <a:lvl7pPr marL="416052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7pPr>
      <a:lvl8pPr marL="480060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8pPr>
      <a:lvl9pPr marL="5440680" indent="-320040" algn="l" defTabSz="1280160" rtl="0" eaLnBrk="1" latinLnBrk="0" hangingPunct="1">
        <a:lnSpc>
          <a:spcPct val="90000"/>
        </a:lnSpc>
        <a:spcBef>
          <a:spcPts val="700"/>
        </a:spcBef>
        <a:buFont typeface="Arial" panose="020B0604020202020204" pitchFamily="34" charset="0"/>
        <a:buChar char="•"/>
        <a:defRPr sz="2520" kern="1200">
          <a:solidFill>
            <a:schemeClr val="tx1"/>
          </a:solidFill>
          <a:latin typeface="+mn-lt"/>
          <a:ea typeface="+mn-ea"/>
          <a:cs typeface="+mn-cs"/>
        </a:defRPr>
      </a:lvl9pPr>
    </p:bodyStyle>
    <p:otherStyle>
      <a:defPPr>
        <a:defRPr lang="en-US"/>
      </a:defPPr>
      <a:lvl1pPr marL="0" algn="l" defTabSz="1280160" rtl="0" eaLnBrk="1" latinLnBrk="0" hangingPunct="1">
        <a:defRPr sz="2520" kern="1200">
          <a:solidFill>
            <a:schemeClr val="tx1"/>
          </a:solidFill>
          <a:latin typeface="+mn-lt"/>
          <a:ea typeface="+mn-ea"/>
          <a:cs typeface="+mn-cs"/>
        </a:defRPr>
      </a:lvl1pPr>
      <a:lvl2pPr marL="640080" algn="l" defTabSz="1280160" rtl="0" eaLnBrk="1" latinLnBrk="0" hangingPunct="1">
        <a:defRPr sz="2520" kern="1200">
          <a:solidFill>
            <a:schemeClr val="tx1"/>
          </a:solidFill>
          <a:latin typeface="+mn-lt"/>
          <a:ea typeface="+mn-ea"/>
          <a:cs typeface="+mn-cs"/>
        </a:defRPr>
      </a:lvl2pPr>
      <a:lvl3pPr marL="1280160" algn="l" defTabSz="1280160" rtl="0" eaLnBrk="1" latinLnBrk="0" hangingPunct="1">
        <a:defRPr sz="2520" kern="1200">
          <a:solidFill>
            <a:schemeClr val="tx1"/>
          </a:solidFill>
          <a:latin typeface="+mn-lt"/>
          <a:ea typeface="+mn-ea"/>
          <a:cs typeface="+mn-cs"/>
        </a:defRPr>
      </a:lvl3pPr>
      <a:lvl4pPr marL="1920240" algn="l" defTabSz="1280160" rtl="0" eaLnBrk="1" latinLnBrk="0" hangingPunct="1">
        <a:defRPr sz="2520" kern="1200">
          <a:solidFill>
            <a:schemeClr val="tx1"/>
          </a:solidFill>
          <a:latin typeface="+mn-lt"/>
          <a:ea typeface="+mn-ea"/>
          <a:cs typeface="+mn-cs"/>
        </a:defRPr>
      </a:lvl4pPr>
      <a:lvl5pPr marL="2560320" algn="l" defTabSz="1280160" rtl="0" eaLnBrk="1" latinLnBrk="0" hangingPunct="1">
        <a:defRPr sz="2520" kern="1200">
          <a:solidFill>
            <a:schemeClr val="tx1"/>
          </a:solidFill>
          <a:latin typeface="+mn-lt"/>
          <a:ea typeface="+mn-ea"/>
          <a:cs typeface="+mn-cs"/>
        </a:defRPr>
      </a:lvl5pPr>
      <a:lvl6pPr marL="3200400" algn="l" defTabSz="1280160" rtl="0" eaLnBrk="1" latinLnBrk="0" hangingPunct="1">
        <a:defRPr sz="2520" kern="1200">
          <a:solidFill>
            <a:schemeClr val="tx1"/>
          </a:solidFill>
          <a:latin typeface="+mn-lt"/>
          <a:ea typeface="+mn-ea"/>
          <a:cs typeface="+mn-cs"/>
        </a:defRPr>
      </a:lvl6pPr>
      <a:lvl7pPr marL="3840480" algn="l" defTabSz="1280160" rtl="0" eaLnBrk="1" latinLnBrk="0" hangingPunct="1">
        <a:defRPr sz="2520" kern="1200">
          <a:solidFill>
            <a:schemeClr val="tx1"/>
          </a:solidFill>
          <a:latin typeface="+mn-lt"/>
          <a:ea typeface="+mn-ea"/>
          <a:cs typeface="+mn-cs"/>
        </a:defRPr>
      </a:lvl7pPr>
      <a:lvl8pPr marL="4480560" algn="l" defTabSz="1280160" rtl="0" eaLnBrk="1" latinLnBrk="0" hangingPunct="1">
        <a:defRPr sz="2520" kern="1200">
          <a:solidFill>
            <a:schemeClr val="tx1"/>
          </a:solidFill>
          <a:latin typeface="+mn-lt"/>
          <a:ea typeface="+mn-ea"/>
          <a:cs typeface="+mn-cs"/>
        </a:defRPr>
      </a:lvl8pPr>
      <a:lvl9pPr marL="5120640" algn="l" defTabSz="1280160" rtl="0" eaLnBrk="1" latinLnBrk="0" hangingPunct="1">
        <a:defRPr sz="25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tmp"/><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tmp"/><Relationship Id="rId2" Type="http://schemas.openxmlformats.org/officeDocument/2006/relationships/image" Target="../media/image3.tmp"/><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6BE1A08D-EE92-463D-A6E6-E37F92091FAB}"/>
              </a:ext>
            </a:extLst>
          </p:cNvPr>
          <p:cNvSpPr/>
          <p:nvPr/>
        </p:nvSpPr>
        <p:spPr>
          <a:xfrm>
            <a:off x="623782" y="818528"/>
            <a:ext cx="11989928" cy="9017853"/>
          </a:xfrm>
          <a:prstGeom prst="rect">
            <a:avLst/>
          </a:prstGeom>
          <a:noFill/>
          <a:ln>
            <a:noFill/>
          </a:ln>
        </p:spPr>
        <p:txBody>
          <a:bodyPr wrap="square" lIns="91440" tIns="45720" rIns="91440" bIns="45720">
            <a:spAutoFit/>
          </a:bodyPr>
          <a:lstStyle/>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Changing Me   </a:t>
            </a:r>
          </a:p>
          <a:p>
            <a:endPar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a:p>
            <a:r>
              <a:rPr lang="en-GB" sz="138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PSHE - </a:t>
            </a:r>
            <a:r>
              <a:rPr lang="en-GB" sz="13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Year 4			</a:t>
            </a:r>
            <a:r>
              <a:rPr lang="en-GB" sz="166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endParaRPr lang="en-GB" sz="199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Tree>
    <p:extLst>
      <p:ext uri="{BB962C8B-B14F-4D97-AF65-F5344CB8AC3E}">
        <p14:creationId xmlns:p14="http://schemas.microsoft.com/office/powerpoint/2010/main" val="12342962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00208" y="41914"/>
            <a:ext cx="13277589" cy="769441"/>
          </a:xfrm>
          <a:prstGeom prst="rect">
            <a:avLst/>
          </a:prstGeom>
          <a:noFill/>
          <a:ln>
            <a:noFill/>
          </a:ln>
        </p:spPr>
        <p:txBody>
          <a:bodyPr wrap="square" lIns="91440" tIns="45720" rIns="91440" bIns="45720">
            <a:spAutoFit/>
          </a:bodyPr>
          <a:lstStyle/>
          <a:p>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Whole school charter</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6" name="Picture 5">
            <a:extLst>
              <a:ext uri="{FF2B5EF4-FFF2-40B4-BE49-F238E27FC236}">
                <a16:creationId xmlns:a16="http://schemas.microsoft.com/office/drawing/2014/main" id="{6E378699-B4F4-462E-8C57-CD0504CA9CCA}"/>
              </a:ext>
            </a:extLst>
          </p:cNvPr>
          <p:cNvPicPr>
            <a:picLocks noChangeAspect="1"/>
          </p:cNvPicPr>
          <p:nvPr/>
        </p:nvPicPr>
        <p:blipFill>
          <a:blip r:embed="rId2"/>
          <a:stretch>
            <a:fillRect/>
          </a:stretch>
        </p:blipFill>
        <p:spPr>
          <a:xfrm>
            <a:off x="3859354" y="1902167"/>
            <a:ext cx="5258256" cy="6348010"/>
          </a:xfrm>
          <a:prstGeom prst="rect">
            <a:avLst/>
          </a:prstGeom>
        </p:spPr>
      </p:pic>
    </p:spTree>
    <p:extLst>
      <p:ext uri="{BB962C8B-B14F-4D97-AF65-F5344CB8AC3E}">
        <p14:creationId xmlns:p14="http://schemas.microsoft.com/office/powerpoint/2010/main" val="24446174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Puzzle Pieces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8F8A0DAB-1A49-40C4-A6CB-913C89B48A24}"/>
              </a:ext>
            </a:extLst>
          </p:cNvPr>
          <p:cNvPicPr>
            <a:picLocks noChangeAspect="1"/>
          </p:cNvPicPr>
          <p:nvPr/>
        </p:nvPicPr>
        <p:blipFill>
          <a:blip r:embed="rId2"/>
          <a:stretch>
            <a:fillRect/>
          </a:stretch>
        </p:blipFill>
        <p:spPr>
          <a:xfrm>
            <a:off x="3120250" y="2810072"/>
            <a:ext cx="6760932" cy="3981056"/>
          </a:xfrm>
          <a:prstGeom prst="rect">
            <a:avLst/>
          </a:prstGeom>
        </p:spPr>
      </p:pic>
    </p:spTree>
    <p:extLst>
      <p:ext uri="{BB962C8B-B14F-4D97-AF65-F5344CB8AC3E}">
        <p14:creationId xmlns:p14="http://schemas.microsoft.com/office/powerpoint/2010/main" val="18056966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4								Vocabulary</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AC3CF3B7-09CF-4C30-B5BC-BA7BB920D32A}"/>
              </a:ext>
            </a:extLst>
          </p:cNvPr>
          <p:cNvSpPr txBox="1"/>
          <p:nvPr/>
        </p:nvSpPr>
        <p:spPr>
          <a:xfrm>
            <a:off x="3200400" y="3475130"/>
            <a:ext cx="6400800" cy="2657202"/>
          </a:xfrm>
          <a:prstGeom prst="rect">
            <a:avLst/>
          </a:prstGeom>
          <a:noFill/>
        </p:spPr>
        <p:txBody>
          <a:bodyPr wrap="square">
            <a:spAutoFit/>
          </a:bodyPr>
          <a:lstStyle/>
          <a:p>
            <a:pPr>
              <a:lnSpc>
                <a:spcPct val="107000"/>
              </a:lnSpc>
              <a:spcAft>
                <a:spcPts val="800"/>
              </a:spcAft>
            </a:pPr>
            <a:r>
              <a:rPr lang="en-GB" sz="2000" b="1" dirty="0">
                <a:effectLst/>
                <a:latin typeface="Calibri" panose="020F0502020204030204" pitchFamily="34" charset="0"/>
                <a:ea typeface="Calibri" panose="020F0502020204030204" pitchFamily="34" charset="0"/>
                <a:cs typeface="Times New Roman" panose="02020603050405020304" pitchFamily="18" charset="0"/>
              </a:rPr>
              <a:t>Vocabulary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Personal, Unique, Characteristics, Parents, Sperm, Egg / ovum, Penis, Testicles, Vagina / vulva, Womb / uterus, Ovaries, Making love, Having sex, intercourse, Fertilise, Conception, Puberty, Menstruation, Periods, Circle, Seasons, Change, Control, Emotions, Acceptance, Looking forward, Excited, Nervous, Anxious, Happy</a:t>
            </a:r>
          </a:p>
          <a:p>
            <a:pPr>
              <a:lnSpc>
                <a:spcPct val="107000"/>
              </a:lnSpc>
              <a:spcAft>
                <a:spcPts val="800"/>
              </a:spcAft>
            </a:pPr>
            <a:r>
              <a:rPr lang="en-GB" sz="1400" b="1" dirty="0">
                <a:effectLst/>
                <a:latin typeface="Calibri" panose="020F0502020204030204" pitchFamily="34" charset="0"/>
                <a:ea typeface="Calibri" panose="020F0502020204030204" pitchFamily="34" charset="0"/>
                <a:cs typeface="Times New Roman" panose="02020603050405020304" pitchFamily="18" charset="0"/>
              </a:rPr>
              <a:t>Song:</a:t>
            </a:r>
            <a:r>
              <a:rPr lang="en-GB" sz="1400" dirty="0">
                <a:effectLst/>
                <a:latin typeface="Calibri" panose="020F0502020204030204" pitchFamily="34" charset="0"/>
                <a:ea typeface="Calibri" panose="020F0502020204030204" pitchFamily="34" charset="0"/>
                <a:cs typeface="Times New Roman" panose="02020603050405020304" pitchFamily="18" charset="0"/>
              </a:rPr>
              <a:t> ‘A New Day’</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400" b="1" dirty="0">
                <a:effectLst/>
                <a:latin typeface="Calibri" panose="020F0502020204030204" pitchFamily="34" charset="0"/>
                <a:ea typeface="Calibri" panose="020F0502020204030204" pitchFamily="34" charset="0"/>
                <a:cs typeface="Times New Roman" panose="02020603050405020304" pitchFamily="18" charset="0"/>
              </a:rPr>
              <a:t>Puzzle Outcome:</a:t>
            </a:r>
            <a:r>
              <a:rPr lang="en-GB" sz="1400" dirty="0">
                <a:effectLst/>
                <a:latin typeface="Calibri" panose="020F0502020204030204" pitchFamily="34" charset="0"/>
                <a:ea typeface="Calibri" panose="020F0502020204030204" pitchFamily="34" charset="0"/>
                <a:cs typeface="Times New Roman" panose="02020603050405020304" pitchFamily="18" charset="0"/>
              </a:rPr>
              <a:t> Tree of Change</a:t>
            </a:r>
            <a:endParaRPr lang="en-GB" dirty="0"/>
          </a:p>
        </p:txBody>
      </p:sp>
    </p:spTree>
    <p:extLst>
      <p:ext uri="{BB962C8B-B14F-4D97-AF65-F5344CB8AC3E}">
        <p14:creationId xmlns:p14="http://schemas.microsoft.com/office/powerpoint/2010/main" val="33230099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4 								Links to…</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sp>
        <p:nvSpPr>
          <p:cNvPr id="4" name="TextBox 3">
            <a:extLst>
              <a:ext uri="{FF2B5EF4-FFF2-40B4-BE49-F238E27FC236}">
                <a16:creationId xmlns:a16="http://schemas.microsoft.com/office/drawing/2014/main" id="{44E0AE20-6B5C-4964-AD99-357F8FB6B73F}"/>
              </a:ext>
            </a:extLst>
          </p:cNvPr>
          <p:cNvSpPr txBox="1"/>
          <p:nvPr/>
        </p:nvSpPr>
        <p:spPr>
          <a:xfrm>
            <a:off x="3200400" y="2894234"/>
            <a:ext cx="6400800" cy="3818994"/>
          </a:xfrm>
          <a:prstGeom prst="rect">
            <a:avLst/>
          </a:prstGeom>
          <a:noFill/>
        </p:spPr>
        <p:txBody>
          <a:bodyPr wrap="square">
            <a:spAutoFit/>
          </a:bodyPr>
          <a:lstStyle/>
          <a:p>
            <a:pPr>
              <a:lnSpc>
                <a:spcPct val="107000"/>
              </a:lnSpc>
              <a:spcAft>
                <a:spcPts val="800"/>
              </a:spcAft>
            </a:pPr>
            <a:r>
              <a:rPr lang="en-GB" sz="3600" b="1" dirty="0">
                <a:effectLst/>
                <a:latin typeface="Calibri" panose="020F0502020204030204" pitchFamily="34" charset="0"/>
                <a:ea typeface="Calibri" panose="020F0502020204030204" pitchFamily="34" charset="0"/>
                <a:cs typeface="Times New Roman" panose="02020603050405020304" pitchFamily="18" charset="0"/>
              </a:rPr>
              <a:t>DfE Statutory Relationships &amp; Health Education Guidance</a:t>
            </a:r>
            <a:r>
              <a:rPr lang="en-GB" sz="3600" dirty="0">
                <a:effectLst/>
                <a:latin typeface="Calibri" panose="020F0502020204030204" pitchFamily="34" charset="0"/>
                <a:ea typeface="Calibri" panose="020F0502020204030204" pitchFamily="34" charset="0"/>
                <a:cs typeface="Times New Roman" panose="02020603050405020304" pitchFamily="18" charset="0"/>
              </a:rPr>
              <a: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(R1) that families are important for children growing up because they can give love, security and stability (R2) the characteristics of healthy family life, commitment to each other, including in times of difficulty, protection and care for children and other family members, the importance of spending time together and sharing each other’s lives (R3) that others’ families, either in school or in the wider world, sometimes look different from their family, but that they should respect those differences and know that other children’s families are also characterised by love and care (R4) that stable, caring relationships, which may be of different types, are at the heart of happy families, and are important for children’s security as they grow up  (R26) about the concept of privacy and the implications of it for both children and adults; including that it is not always right to keep secrets if they relate to being safe (R27) that each person’s body belongs to them, and the differences between appropriate and inappropriate or unsafe physical, and other, contact.</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(H2) that there is a normal range of emotions (e.g. happiness, sadness, anger, fear, surprise, nervousness) and scale of emotions that all humans experience in relation to different experiences and situations(H3) how to recognise and talk about their emotions, including having a varied vocabulary of words to use when talking about their own and others’ feelings</a:t>
            </a:r>
            <a:r>
              <a:rPr lang="en-GB" sz="3200" dirty="0">
                <a:effectLst/>
                <a:latin typeface="Calibri" panose="020F0502020204030204" pitchFamily="34" charset="0"/>
                <a:ea typeface="Calibri" panose="020F0502020204030204" pitchFamily="34" charset="0"/>
                <a:cs typeface="Times New Roman" panose="02020603050405020304" pitchFamily="18" charset="0"/>
              </a:rPr>
              <a:t> </a:t>
            </a:r>
            <a:r>
              <a:rPr lang="en-GB" sz="800" dirty="0">
                <a:effectLst/>
                <a:latin typeface="Calibri" panose="020F0502020204030204" pitchFamily="34" charset="0"/>
                <a:ea typeface="Calibri" panose="020F0502020204030204" pitchFamily="34" charset="0"/>
                <a:cs typeface="Times New Roman" panose="02020603050405020304" pitchFamily="18" charset="0"/>
              </a:rPr>
              <a:t>H4) how to judge whether what they are feeling and how they are behaving is appropriate and proportionate (H34) key facts about puberty and the changing adolescent body, particularly from age 9 through to age 11, including physical and emotional changes(H35) about menstrual wellbeing including the key facts about the menstrual cycle </a:t>
            </a: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433683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4 												LOs</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25A01FFD-560F-4A0A-917C-B566AD29773D}"/>
              </a:ext>
            </a:extLst>
          </p:cNvPr>
          <p:cNvPicPr>
            <a:picLocks noChangeAspect="1"/>
          </p:cNvPicPr>
          <p:nvPr/>
        </p:nvPicPr>
        <p:blipFill>
          <a:blip r:embed="rId2"/>
          <a:stretch>
            <a:fillRect/>
          </a:stretch>
        </p:blipFill>
        <p:spPr>
          <a:xfrm>
            <a:off x="2627759" y="1602102"/>
            <a:ext cx="3397259" cy="6560223"/>
          </a:xfrm>
          <a:prstGeom prst="rect">
            <a:avLst/>
          </a:prstGeom>
        </p:spPr>
      </p:pic>
      <p:pic>
        <p:nvPicPr>
          <p:cNvPr id="6" name="Picture 5">
            <a:extLst>
              <a:ext uri="{FF2B5EF4-FFF2-40B4-BE49-F238E27FC236}">
                <a16:creationId xmlns:a16="http://schemas.microsoft.com/office/drawing/2014/main" id="{39CE9ACE-16A4-41A4-A9E3-BED02731572B}"/>
              </a:ext>
            </a:extLst>
          </p:cNvPr>
          <p:cNvPicPr>
            <a:picLocks noChangeAspect="1"/>
          </p:cNvPicPr>
          <p:nvPr/>
        </p:nvPicPr>
        <p:blipFill>
          <a:blip r:embed="rId3"/>
          <a:stretch>
            <a:fillRect/>
          </a:stretch>
        </p:blipFill>
        <p:spPr>
          <a:xfrm>
            <a:off x="6025018" y="1661440"/>
            <a:ext cx="3403543" cy="6500885"/>
          </a:xfrm>
          <a:prstGeom prst="rect">
            <a:avLst/>
          </a:prstGeom>
        </p:spPr>
      </p:pic>
    </p:spTree>
    <p:extLst>
      <p:ext uri="{BB962C8B-B14F-4D97-AF65-F5344CB8AC3E}">
        <p14:creationId xmlns:p14="http://schemas.microsoft.com/office/powerpoint/2010/main" val="2175550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4ABDC-BED3-4951-8825-205747C8BF67}"/>
              </a:ext>
            </a:extLst>
          </p:cNvPr>
          <p:cNvSpPr/>
          <p:nvPr/>
        </p:nvSpPr>
        <p:spPr>
          <a:xfrm>
            <a:off x="160319" y="41914"/>
            <a:ext cx="12641281" cy="769441"/>
          </a:xfrm>
          <a:prstGeom prst="rect">
            <a:avLst/>
          </a:prstGeom>
          <a:noFill/>
          <a:ln>
            <a:noFill/>
          </a:ln>
        </p:spPr>
        <p:txBody>
          <a:bodyPr wrap="square" lIns="91440" tIns="45720" rIns="91440" bIns="45720">
            <a:spAutoFit/>
          </a:bodyPr>
          <a:lstStyle/>
          <a:p>
            <a:pPr algn="just"/>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CM – Year 4 					</a:t>
            </a:r>
            <a:r>
              <a:rPr lang="en-GB" sz="4400" b="1"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  </a:t>
            </a:r>
            <a:r>
              <a:rPr lang="en-GB" sz="44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rPr>
              <a:t>Post Assessment</a:t>
            </a:r>
            <a:endParaRPr lang="en-GB" sz="4800" b="1" cap="none" spc="0" dirty="0">
              <a:ln w="0">
                <a:solidFill>
                  <a:schemeClr val="tx1"/>
                </a:solidFill>
              </a:ln>
              <a:gradFill flip="none" rotWithShape="1">
                <a:gsLst>
                  <a:gs pos="14000">
                    <a:schemeClr val="accent1">
                      <a:lumMod val="5000"/>
                      <a:lumOff val="95000"/>
                    </a:schemeClr>
                  </a:gs>
                  <a:gs pos="44000">
                    <a:srgbClr val="E2B89C"/>
                  </a:gs>
                  <a:gs pos="65000">
                    <a:schemeClr val="accent2">
                      <a:lumMod val="75000"/>
                    </a:schemeClr>
                  </a:gs>
                </a:gsLst>
                <a:lin ang="16200000" scaled="1"/>
                <a:tileRect/>
              </a:gradFill>
              <a:effectLst>
                <a:outerShdw blurRad="50800" dist="12700" dir="4260000" algn="tl" rotWithShape="0">
                  <a:schemeClr val="dk1"/>
                </a:outerShdw>
              </a:effectLst>
              <a:latin typeface="Gill Sans MT" panose="020B0502020104020203" pitchFamily="34" charset="77"/>
              <a:cs typeface="Phosphate Inline" panose="02000506050000020004" pitchFamily="2" charset="77"/>
            </a:endParaRPr>
          </a:p>
        </p:txBody>
      </p:sp>
      <p:pic>
        <p:nvPicPr>
          <p:cNvPr id="4" name="Picture 3">
            <a:extLst>
              <a:ext uri="{FF2B5EF4-FFF2-40B4-BE49-F238E27FC236}">
                <a16:creationId xmlns:a16="http://schemas.microsoft.com/office/drawing/2014/main" id="{3766D948-365E-4650-A87B-D835F7C87485}"/>
              </a:ext>
            </a:extLst>
          </p:cNvPr>
          <p:cNvPicPr>
            <a:picLocks noChangeAspect="1"/>
          </p:cNvPicPr>
          <p:nvPr/>
        </p:nvPicPr>
        <p:blipFill>
          <a:blip r:embed="rId2"/>
          <a:stretch>
            <a:fillRect/>
          </a:stretch>
        </p:blipFill>
        <p:spPr>
          <a:xfrm>
            <a:off x="3375867" y="1098614"/>
            <a:ext cx="5505085" cy="8135936"/>
          </a:xfrm>
          <a:prstGeom prst="rect">
            <a:avLst/>
          </a:prstGeom>
        </p:spPr>
      </p:pic>
    </p:spTree>
    <p:extLst>
      <p:ext uri="{BB962C8B-B14F-4D97-AF65-F5344CB8AC3E}">
        <p14:creationId xmlns:p14="http://schemas.microsoft.com/office/powerpoint/2010/main" val="23050658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531</TotalTime>
  <Words>520</Words>
  <Application>Microsoft Office PowerPoint</Application>
  <PresentationFormat>A3 Paper (297x420 mm)</PresentationFormat>
  <Paragraphs>17</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Jennings</dc:creator>
  <cp:lastModifiedBy>Laura O'Hara</cp:lastModifiedBy>
  <cp:revision>54</cp:revision>
  <dcterms:created xsi:type="dcterms:W3CDTF">2020-09-22T12:40:30Z</dcterms:created>
  <dcterms:modified xsi:type="dcterms:W3CDTF">2025-02-24T13:57:20Z</dcterms:modified>
</cp:coreProperties>
</file>