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9"/>
  </p:notesMasterIdLst>
  <p:sldIdLst>
    <p:sldId id="263" r:id="rId2"/>
    <p:sldId id="260" r:id="rId3"/>
    <p:sldId id="258" r:id="rId4"/>
    <p:sldId id="257" r:id="rId5"/>
    <p:sldId id="259" r:id="rId6"/>
    <p:sldId id="261" r:id="rId7"/>
    <p:sldId id="262" r:id="rId8"/>
  </p:sldIdLst>
  <p:sldSz cx="12801600" cy="9601200" type="A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C03B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6"/>
    <p:restoredTop sz="95588"/>
  </p:normalViewPr>
  <p:slideViewPr>
    <p:cSldViewPr snapToGrid="0" snapToObjects="1">
      <p:cViewPr varScale="1">
        <p:scale>
          <a:sx n="61" d="100"/>
          <a:sy n="61" d="100"/>
        </p:scale>
        <p:origin x="1459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FDD48C-EA65-4032-A769-27F05A3EFF32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92E84E-769E-4CA8-8C26-6FCB5775F6A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86703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63964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4072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19097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350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68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3104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834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81941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96895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9015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5700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707A9A-2CB2-A741-B755-CCE1CF4A6E7F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F378B9-C4D2-8F4B-BE23-1F4DF51365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202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mp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mp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tmp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mp"/><Relationship Id="rId2" Type="http://schemas.openxmlformats.org/officeDocument/2006/relationships/image" Target="../media/image6.tmp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BE1A08D-EE92-463D-A6E6-E37F92091FAB}"/>
              </a:ext>
            </a:extLst>
          </p:cNvPr>
          <p:cNvSpPr/>
          <p:nvPr/>
        </p:nvSpPr>
        <p:spPr>
          <a:xfrm>
            <a:off x="623782" y="818528"/>
            <a:ext cx="11989928" cy="9017853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GB" sz="138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Changing Me   </a:t>
            </a:r>
          </a:p>
          <a:p>
            <a:endParaRPr lang="en-GB" sz="13800" b="1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  <a:p>
            <a:r>
              <a:rPr lang="en-GB" sz="138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PSHE - </a:t>
            </a:r>
            <a:r>
              <a:rPr lang="en-GB" sz="138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Year 3			</a:t>
            </a:r>
            <a:r>
              <a:rPr lang="en-GB" sz="166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				</a:t>
            </a:r>
            <a:endParaRPr lang="en-GB" sz="199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C316C34-8E00-4932-9C0F-BBE522929D2A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87"/>
          <a:stretch/>
        </p:blipFill>
        <p:spPr bwMode="auto">
          <a:xfrm>
            <a:off x="9092886" y="3257159"/>
            <a:ext cx="2005173" cy="179083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2342962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00208" y="41914"/>
            <a:ext cx="13277589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CM – Year 3 		</a:t>
            </a:r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  Whole school charter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E378699-B4F4-462E-8C57-CD0504CA9C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9354" y="1902167"/>
            <a:ext cx="5258256" cy="6348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6174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CM</a:t>
            </a:r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 </a:t>
            </a:r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– Year 3							</a:t>
            </a:r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Puzzle Pieces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D1E44E3-8DD2-4850-8CDF-ED4C751FCE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13924" y="1834399"/>
            <a:ext cx="9473411" cy="5117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69663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CM – Year 3								Vocabulary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9C7A61D-F4D6-4508-B07D-362BA57C92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4997" y="1798173"/>
            <a:ext cx="6194167" cy="5253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30099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CM – Year 3 								Links to…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AB3119D-FE04-4003-8FD8-63D13AF32D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248" y="3056642"/>
            <a:ext cx="12232867" cy="3269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3683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CM – Year 3 												LOs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AFF2281-D15E-4A0D-B3BC-217E60F9C9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0800" y="1516041"/>
            <a:ext cx="3815524" cy="732633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D116C29-8C90-4760-A1C5-FD6D32598B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5686" y="1516041"/>
            <a:ext cx="3815524" cy="7327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550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794ABDC-BED3-4951-8825-205747C8BF67}"/>
              </a:ext>
            </a:extLst>
          </p:cNvPr>
          <p:cNvSpPr/>
          <p:nvPr/>
        </p:nvSpPr>
        <p:spPr>
          <a:xfrm>
            <a:off x="160319" y="41914"/>
            <a:ext cx="12641281" cy="769441"/>
          </a:xfrm>
          <a:prstGeom prst="rect">
            <a:avLst/>
          </a:prstGeom>
          <a:noFill/>
          <a:ln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just"/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CM – Year 3 					</a:t>
            </a:r>
            <a:r>
              <a:rPr lang="en-GB" sz="4400" b="1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  </a:t>
            </a:r>
            <a:r>
              <a:rPr lang="en-GB" sz="4400" b="1" cap="none" spc="0" dirty="0">
                <a:ln w="0">
                  <a:solidFill>
                    <a:schemeClr val="tx1"/>
                  </a:solidFill>
                </a:ln>
                <a:gradFill flip="none" rotWithShape="1">
                  <a:gsLst>
                    <a:gs pos="14000">
                      <a:schemeClr val="accent1">
                        <a:lumMod val="5000"/>
                        <a:lumOff val="95000"/>
                      </a:schemeClr>
                    </a:gs>
                    <a:gs pos="44000">
                      <a:srgbClr val="E2B89C"/>
                    </a:gs>
                    <a:gs pos="65000">
                      <a:schemeClr val="accent2">
                        <a:lumMod val="75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50800" dist="12700" dir="4260000" algn="tl" rotWithShape="0">
                    <a:schemeClr val="dk1"/>
                  </a:outerShdw>
                </a:effectLst>
                <a:latin typeface="Gill Sans MT" panose="020B0502020104020203" pitchFamily="34" charset="77"/>
                <a:cs typeface="Phosphate Inline" panose="02000506050000020004" pitchFamily="2" charset="77"/>
              </a:rPr>
              <a:t>Post Assessment</a:t>
            </a:r>
            <a:endParaRPr lang="en-GB" sz="4800" b="1" cap="none" spc="0" dirty="0">
              <a:ln w="0">
                <a:solidFill>
                  <a:schemeClr val="tx1"/>
                </a:solidFill>
              </a:ln>
              <a:gradFill flip="none" rotWithShape="1">
                <a:gsLst>
                  <a:gs pos="14000">
                    <a:schemeClr val="accent1">
                      <a:lumMod val="5000"/>
                      <a:lumOff val="95000"/>
                    </a:schemeClr>
                  </a:gs>
                  <a:gs pos="44000">
                    <a:srgbClr val="E2B89C"/>
                  </a:gs>
                  <a:gs pos="65000">
                    <a:schemeClr val="accent2">
                      <a:lumMod val="75000"/>
                    </a:schemeClr>
                  </a:gs>
                </a:gsLst>
                <a:lin ang="16200000" scaled="1"/>
                <a:tileRect/>
              </a:gradFill>
              <a:effectLst>
                <a:outerShdw blurRad="50800" dist="12700" dir="4260000" algn="tl" rotWithShape="0">
                  <a:schemeClr val="dk1"/>
                </a:outerShdw>
              </a:effectLst>
              <a:latin typeface="Gill Sans MT" panose="020B0502020104020203" pitchFamily="34" charset="77"/>
              <a:cs typeface="Phosphate Inline" panose="02000506050000020004" pitchFamily="2" charset="77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8974BA3-CF21-40F0-9FF2-0D77E5EB56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54399" y="1559094"/>
            <a:ext cx="5601294" cy="7468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0658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505</TotalTime>
  <Words>93</Words>
  <Application>Microsoft Office PowerPoint</Application>
  <PresentationFormat>A3 Paper (297x420 mm)</PresentationFormat>
  <Paragraphs>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Gill Sans MT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Jennings</dc:creator>
  <cp:lastModifiedBy>Laura O'Hara</cp:lastModifiedBy>
  <cp:revision>54</cp:revision>
  <dcterms:created xsi:type="dcterms:W3CDTF">2020-09-22T12:40:30Z</dcterms:created>
  <dcterms:modified xsi:type="dcterms:W3CDTF">2024-11-22T15:26:04Z</dcterms:modified>
</cp:coreProperties>
</file>