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Dreams and 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Goals</a:t>
            </a: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5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C09BF-A292-4F3E-853E-9A2159E85CC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516" y="3193288"/>
            <a:ext cx="1805966" cy="1867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5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32326E8A-5D43-42DB-8A0C-DB117B5D7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4904" y="1625268"/>
            <a:ext cx="9362238" cy="5664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– Year 5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3AE4023-2B11-4F30-8A1C-66889649BD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6637" y="2873815"/>
            <a:ext cx="6488932" cy="370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5 		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154E525-724B-448B-BB7B-358B231DC3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477" y="2834939"/>
            <a:ext cx="11484400" cy="3302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5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59B46FA-F243-4518-9B45-7E0E77CFF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6396" y="1927209"/>
            <a:ext cx="3252946" cy="624337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F5367BB-99A2-468E-B786-F93C0E8C96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40479" y="1927209"/>
            <a:ext cx="3230516" cy="6243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DAG – Year 5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91B4B25-C353-4805-822E-890170333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7803" y="1590102"/>
            <a:ext cx="5795989" cy="7362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464</TotalTime>
  <Words>96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49</cp:revision>
  <dcterms:created xsi:type="dcterms:W3CDTF">2020-09-22T12:40:30Z</dcterms:created>
  <dcterms:modified xsi:type="dcterms:W3CDTF">2024-11-22T14:42:22Z</dcterms:modified>
</cp:coreProperties>
</file>