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Being me in My World 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5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C09BF-A292-4F3E-853E-9A2159E85CC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516" y="3193288"/>
            <a:ext cx="1805966" cy="186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5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FF87DD89-B714-41C4-9285-B6AB5C695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982" y="2015719"/>
            <a:ext cx="10447276" cy="588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B09622-52A1-4BFE-BA0B-14B6B0ED6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400" y="2911392"/>
            <a:ext cx="4756170" cy="363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5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9A4406-54C9-4799-9B4F-8F226BBE4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21" y="3312733"/>
            <a:ext cx="10824574" cy="2975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5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66188BD-EF33-4BD2-ACAB-ECABE90DF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012" y="1813207"/>
            <a:ext cx="3156559" cy="61773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DCE00F1-9339-4B66-91CC-7C50EDD6DB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8758" y="1767951"/>
            <a:ext cx="3179855" cy="617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BMIMW – Year 5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E865F9-3B51-4BD9-9B42-CB1756AA7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2427" y="1365335"/>
            <a:ext cx="5363578" cy="634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454</TotalTime>
  <Words>98</Words>
  <Application>Microsoft Office PowerPoint</Application>
  <PresentationFormat>A3 Paper (297x420 mm)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47</cp:revision>
  <dcterms:created xsi:type="dcterms:W3CDTF">2020-09-22T12:40:30Z</dcterms:created>
  <dcterms:modified xsi:type="dcterms:W3CDTF">2024-11-22T14:31:29Z</dcterms:modified>
</cp:coreProperties>
</file>