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Celebrating Difference 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5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C09BF-A292-4F3E-853E-9A2159E85CC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516" y="3193288"/>
            <a:ext cx="1805966" cy="186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5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5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A0C270E-7BF5-4A5E-A520-C5BB447692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050" y="1640910"/>
            <a:ext cx="9582167" cy="5582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352F205-928F-4152-BD9F-DDEECAF4F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358" y="2505205"/>
            <a:ext cx="5659623" cy="3289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5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5B34D8-252E-41FC-A44E-45651D8030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8627" y="2279737"/>
            <a:ext cx="10525279" cy="358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5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42B4228-93BA-47B2-96C2-46B1F697C9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3018" y="1599291"/>
            <a:ext cx="3337914" cy="640261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7E22239-A991-42B8-93AC-3B44A9215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0401" y="1599290"/>
            <a:ext cx="3449379" cy="6631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CD – Year 5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76AE81F-95A7-41C8-A291-B1B2C817D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571" y="1490598"/>
            <a:ext cx="5319541" cy="7311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460</TotalTime>
  <Words>95</Words>
  <Application>Microsoft Office PowerPoint</Application>
  <PresentationFormat>A3 Paper (297x420 mm)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48</cp:revision>
  <dcterms:created xsi:type="dcterms:W3CDTF">2020-09-22T12:40:30Z</dcterms:created>
  <dcterms:modified xsi:type="dcterms:W3CDTF">2024-11-22T14:37:37Z</dcterms:modified>
</cp:coreProperties>
</file>