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Healthy   </a:t>
            </a: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Me</a:t>
            </a: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5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C09BF-A292-4F3E-853E-9A2159E85CC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516" y="3193288"/>
            <a:ext cx="1805966" cy="186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5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– Year 5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8B02646-7DDF-4834-8AF1-16FAC66629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129" y="2925282"/>
            <a:ext cx="9580428" cy="37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5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7CEB1A6-91D6-4782-B0AC-DCC5A15E3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751" y="2492680"/>
            <a:ext cx="7093852" cy="386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 – Year 5 		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A683BB-72CC-4F58-A972-0D7788D2AC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4968" y="2480153"/>
            <a:ext cx="9298631" cy="390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 – Year 5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D10EA54-58BE-4FBC-8619-A9DE38F0C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2576" y="1580094"/>
            <a:ext cx="3566097" cy="688194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4AF1FA2-CBAD-403C-868F-533A85B3F1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2815" y="1580094"/>
            <a:ext cx="3566097" cy="684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HM – Year 5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F1B3144-5C6B-4EFC-8A41-B37BAD9F74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9293" y="1692763"/>
            <a:ext cx="5013943" cy="6866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471</TotalTime>
  <Words>95</Words>
  <Application>Microsoft Office PowerPoint</Application>
  <PresentationFormat>A3 Paper (297x420 mm)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50</cp:revision>
  <dcterms:created xsi:type="dcterms:W3CDTF">2020-09-22T12:40:30Z</dcterms:created>
  <dcterms:modified xsi:type="dcterms:W3CDTF">2024-11-22T14:49:00Z</dcterms:modified>
</cp:coreProperties>
</file>