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3" r:id="rId2"/>
    <p:sldId id="260" r:id="rId3"/>
    <p:sldId id="258" r:id="rId4"/>
    <p:sldId id="257" r:id="rId5"/>
    <p:sldId id="259" r:id="rId6"/>
    <p:sldId id="261" r:id="rId7"/>
    <p:sldId id="262" r:id="rId8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03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6"/>
    <p:restoredTop sz="95588"/>
  </p:normalViewPr>
  <p:slideViewPr>
    <p:cSldViewPr snapToGrid="0" snapToObjects="1">
      <p:cViewPr varScale="1">
        <p:scale>
          <a:sx n="61" d="100"/>
          <a:sy n="61" d="100"/>
        </p:scale>
        <p:origin x="145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DD48C-EA65-4032-A769-27F05A3EFF32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2E84E-769E-4CA8-8C26-6FCB5775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70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E1A08D-EE92-463D-A6E6-E37F92091FAB}"/>
              </a:ext>
            </a:extLst>
          </p:cNvPr>
          <p:cNvSpPr/>
          <p:nvPr/>
        </p:nvSpPr>
        <p:spPr>
          <a:xfrm>
            <a:off x="623782" y="818528"/>
            <a:ext cx="11989928" cy="901785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Relationships   </a:t>
            </a:r>
          </a:p>
          <a:p>
            <a:endParaRPr lang="en-GB" sz="13800" b="1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PSHE - </a:t>
            </a:r>
            <a:r>
              <a:rPr lang="en-GB" sz="138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Year 5			</a:t>
            </a:r>
            <a:r>
              <a:rPr lang="en-GB" sz="166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				</a:t>
            </a:r>
            <a:endParaRPr lang="en-GB" sz="199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1C09BF-A292-4F3E-853E-9A2159E85CC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516" y="3193288"/>
            <a:ext cx="1805966" cy="1867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296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00208" y="41914"/>
            <a:ext cx="13277589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Relationships – Year 5 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Whole school charter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378699-B4F4-462E-8C57-CD0504CA9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354" y="1902167"/>
            <a:ext cx="5258256" cy="63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1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Relationships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– Year 5		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Puzzle Pieces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D268B066-0FE9-43E5-A145-53D7537423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926" y="1899085"/>
            <a:ext cx="10716882" cy="5279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9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Relationships – Year 5								Vocabulary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6BDFC17-2C8B-4FF1-BB21-A75EC93A4C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7915" y="2505206"/>
            <a:ext cx="5522214" cy="3460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09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Relationships – Year 5 								Links to…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59AF942-B8BB-45B7-9705-42181EC452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740" y="2343063"/>
            <a:ext cx="11283898" cy="532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68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Relationships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– Year 5 												LOs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872FFA6-FE21-416B-A710-DC7F27ED18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7306" y="1810665"/>
            <a:ext cx="3304146" cy="642082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57F0CEC-F1F4-4AC3-9C96-35E032E37D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5878" y="1810665"/>
            <a:ext cx="3304146" cy="6431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5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Relationships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– Year 5 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Post Assessment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3D0B602-CE32-4F98-AEFD-7B76465036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553" y="1139869"/>
            <a:ext cx="5278658" cy="7648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65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477</TotalTime>
  <Words>92</Words>
  <Application>Microsoft Office PowerPoint</Application>
  <PresentationFormat>A3 Paper (297x420 mm)</PresentationFormat>
  <Paragraphs>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Laura O'Hara</cp:lastModifiedBy>
  <cp:revision>52</cp:revision>
  <dcterms:created xsi:type="dcterms:W3CDTF">2020-09-22T12:40:30Z</dcterms:created>
  <dcterms:modified xsi:type="dcterms:W3CDTF">2024-11-22T14:59:59Z</dcterms:modified>
</cp:coreProperties>
</file>