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Healthy   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Me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8EB9BA-C828-42D8-877B-714180A78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946" y="2905249"/>
            <a:ext cx="2142490" cy="209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3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3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CDD758-D0FD-46E5-A60D-0248A3673E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117" y="2045676"/>
            <a:ext cx="8874217" cy="518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3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23F65D-EBD7-43BB-A79A-68B181C85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449" y="2385142"/>
            <a:ext cx="7972701" cy="389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– Year 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3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201875-00F0-411E-A707-78C32745A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849" y="2625134"/>
            <a:ext cx="8945001" cy="435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– Year 3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17B87D-5B7A-422F-8E7A-47049518F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549" y="1724077"/>
            <a:ext cx="3472416" cy="6689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B7B821-CD4C-40A2-8338-28EB12759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1869" y="1724077"/>
            <a:ext cx="3472416" cy="654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– Year 3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4B7260-66D6-4C58-9963-D7D2F841F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687" y="1302663"/>
            <a:ext cx="5288422" cy="752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488</TotalTime>
  <Words>95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52</cp:revision>
  <dcterms:created xsi:type="dcterms:W3CDTF">2020-09-22T12:40:30Z</dcterms:created>
  <dcterms:modified xsi:type="dcterms:W3CDTF">2024-11-22T15:20:32Z</dcterms:modified>
</cp:coreProperties>
</file>