
<file path=[Content_Types].xml><?xml version="1.0" encoding="utf-8"?>
<Types xmlns="http://schemas.openxmlformats.org/package/2006/content-types">
  <Default Extension="jpeg" ContentType="image/jpeg"/>
  <Default Extension="rels" ContentType="application/vnd.openxmlformats-package.relationships+xml"/>
  <Default Extension="tmp" ContentType="image/png"/>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notesMasterIdLst>
    <p:notesMasterId r:id="rId9"/>
  </p:notesMasterIdLst>
  <p:sldIdLst>
    <p:sldId id="263" r:id="rId2"/>
    <p:sldId id="260" r:id="rId3"/>
    <p:sldId id="258" r:id="rId4"/>
    <p:sldId id="257" r:id="rId5"/>
    <p:sldId id="259" r:id="rId6"/>
    <p:sldId id="261" r:id="rId7"/>
    <p:sldId id="262" r:id="rId8"/>
  </p:sldIdLst>
  <p:sldSz cx="12801600" cy="9601200" type="A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C03BB"/>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218" autoAdjust="0"/>
    <p:restoredTop sz="95588"/>
  </p:normalViewPr>
  <p:slideViewPr>
    <p:cSldViewPr snapToGrid="0" snapToObjects="1">
      <p:cViewPr varScale="1">
        <p:scale>
          <a:sx n="61" d="100"/>
          <a:sy n="61" d="100"/>
        </p:scale>
        <p:origin x="1483"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8FDD48C-EA65-4032-A769-27F05A3EFF32}" type="datetimeFigureOut">
              <a:rPr lang="en-GB" smtClean="0"/>
              <a:t>24/02/2025</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092E84E-769E-4CA8-8C26-6FCB5775F6AC}" type="slidenum">
              <a:rPr lang="en-GB" smtClean="0"/>
              <a:t>‹#›</a:t>
            </a:fld>
            <a:endParaRPr lang="en-GB"/>
          </a:p>
        </p:txBody>
      </p:sp>
    </p:spTree>
    <p:extLst>
      <p:ext uri="{BB962C8B-B14F-4D97-AF65-F5344CB8AC3E}">
        <p14:creationId xmlns:p14="http://schemas.microsoft.com/office/powerpoint/2010/main" val="32786703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60120" y="1571308"/>
            <a:ext cx="10881360" cy="3342640"/>
          </a:xfrm>
        </p:spPr>
        <p:txBody>
          <a:bodyPr anchor="b"/>
          <a:lstStyle>
            <a:lvl1pPr algn="ctr">
              <a:defRPr sz="8400"/>
            </a:lvl1pPr>
          </a:lstStyle>
          <a:p>
            <a:r>
              <a:rPr lang="en-GB"/>
              <a:t>Click to edit Master title style</a:t>
            </a:r>
            <a:endParaRPr lang="en-US" dirty="0"/>
          </a:p>
        </p:txBody>
      </p:sp>
      <p:sp>
        <p:nvSpPr>
          <p:cNvPr id="3" name="Subtitle 2"/>
          <p:cNvSpPr>
            <a:spLocks noGrp="1"/>
          </p:cNvSpPr>
          <p:nvPr>
            <p:ph type="subTitle" idx="1"/>
          </p:nvPr>
        </p:nvSpPr>
        <p:spPr>
          <a:xfrm>
            <a:off x="1600200" y="5042853"/>
            <a:ext cx="9601200" cy="2318067"/>
          </a:xfrm>
        </p:spPr>
        <p:txBody>
          <a:bodyPr/>
          <a:lstStyle>
            <a:lvl1pPr marL="0" indent="0" algn="ctr">
              <a:buNone/>
              <a:defRPr sz="3360"/>
            </a:lvl1pPr>
            <a:lvl2pPr marL="640080" indent="0" algn="ctr">
              <a:buNone/>
              <a:defRPr sz="2800"/>
            </a:lvl2pPr>
            <a:lvl3pPr marL="1280160" indent="0" algn="ctr">
              <a:buNone/>
              <a:defRPr sz="2520"/>
            </a:lvl3pPr>
            <a:lvl4pPr marL="1920240" indent="0" algn="ctr">
              <a:buNone/>
              <a:defRPr sz="2240"/>
            </a:lvl4pPr>
            <a:lvl5pPr marL="2560320" indent="0" algn="ctr">
              <a:buNone/>
              <a:defRPr sz="2240"/>
            </a:lvl5pPr>
            <a:lvl6pPr marL="3200400" indent="0" algn="ctr">
              <a:buNone/>
              <a:defRPr sz="2240"/>
            </a:lvl6pPr>
            <a:lvl7pPr marL="3840480" indent="0" algn="ctr">
              <a:buNone/>
              <a:defRPr sz="2240"/>
            </a:lvl7pPr>
            <a:lvl8pPr marL="4480560" indent="0" algn="ctr">
              <a:buNone/>
              <a:defRPr sz="2240"/>
            </a:lvl8pPr>
            <a:lvl9pPr marL="5120640" indent="0" algn="ctr">
              <a:buNone/>
              <a:defRPr sz="2240"/>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09707A9A-2CB2-A741-B755-CCE1CF4A6E7F}" type="datetimeFigureOut">
              <a:rPr lang="en-GB" smtClean="0"/>
              <a:t>24/02/2025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7F378B9-C4D2-8F4B-BE23-1F4DF5136582}" type="slidenum">
              <a:rPr lang="en-GB" smtClean="0"/>
              <a:t>‹#›</a:t>
            </a:fld>
            <a:endParaRPr lang="en-GB"/>
          </a:p>
        </p:txBody>
      </p:sp>
    </p:spTree>
    <p:extLst>
      <p:ext uri="{BB962C8B-B14F-4D97-AF65-F5344CB8AC3E}">
        <p14:creationId xmlns:p14="http://schemas.microsoft.com/office/powerpoint/2010/main" val="22063964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09707A9A-2CB2-A741-B755-CCE1CF4A6E7F}" type="datetimeFigureOut">
              <a:rPr lang="en-GB" smtClean="0"/>
              <a:t>24/02/2025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7F378B9-C4D2-8F4B-BE23-1F4DF5136582}" type="slidenum">
              <a:rPr lang="en-GB" smtClean="0"/>
              <a:t>‹#›</a:t>
            </a:fld>
            <a:endParaRPr lang="en-GB"/>
          </a:p>
        </p:txBody>
      </p:sp>
    </p:spTree>
    <p:extLst>
      <p:ext uri="{BB962C8B-B14F-4D97-AF65-F5344CB8AC3E}">
        <p14:creationId xmlns:p14="http://schemas.microsoft.com/office/powerpoint/2010/main" val="16174072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73443" y="2393635"/>
            <a:ext cx="11041380" cy="3993832"/>
          </a:xfrm>
        </p:spPr>
        <p:txBody>
          <a:bodyPr anchor="b"/>
          <a:lstStyle>
            <a:lvl1pPr>
              <a:defRPr sz="8400"/>
            </a:lvl1pPr>
          </a:lstStyle>
          <a:p>
            <a:r>
              <a:rPr lang="en-GB"/>
              <a:t>Click to edit Master title style</a:t>
            </a:r>
            <a:endParaRPr lang="en-US" dirty="0"/>
          </a:p>
        </p:txBody>
      </p:sp>
      <p:sp>
        <p:nvSpPr>
          <p:cNvPr id="3" name="Text Placeholder 2"/>
          <p:cNvSpPr>
            <a:spLocks noGrp="1"/>
          </p:cNvSpPr>
          <p:nvPr>
            <p:ph type="body" idx="1"/>
          </p:nvPr>
        </p:nvSpPr>
        <p:spPr>
          <a:xfrm>
            <a:off x="873443" y="6425250"/>
            <a:ext cx="11041380" cy="2100262"/>
          </a:xfrm>
        </p:spPr>
        <p:txBody>
          <a:bodyPr/>
          <a:lstStyle>
            <a:lvl1pPr marL="0" indent="0">
              <a:buNone/>
              <a:defRPr sz="3360">
                <a:solidFill>
                  <a:schemeClr val="tx1"/>
                </a:solidFill>
              </a:defRPr>
            </a:lvl1pPr>
            <a:lvl2pPr marL="640080" indent="0">
              <a:buNone/>
              <a:defRPr sz="2800">
                <a:solidFill>
                  <a:schemeClr val="tx1">
                    <a:tint val="75000"/>
                  </a:schemeClr>
                </a:solidFill>
              </a:defRPr>
            </a:lvl2pPr>
            <a:lvl3pPr marL="1280160" indent="0">
              <a:buNone/>
              <a:defRPr sz="2520">
                <a:solidFill>
                  <a:schemeClr val="tx1">
                    <a:tint val="75000"/>
                  </a:schemeClr>
                </a:solidFill>
              </a:defRPr>
            </a:lvl3pPr>
            <a:lvl4pPr marL="1920240" indent="0">
              <a:buNone/>
              <a:defRPr sz="2240">
                <a:solidFill>
                  <a:schemeClr val="tx1">
                    <a:tint val="75000"/>
                  </a:schemeClr>
                </a:solidFill>
              </a:defRPr>
            </a:lvl4pPr>
            <a:lvl5pPr marL="2560320" indent="0">
              <a:buNone/>
              <a:defRPr sz="2240">
                <a:solidFill>
                  <a:schemeClr val="tx1">
                    <a:tint val="75000"/>
                  </a:schemeClr>
                </a:solidFill>
              </a:defRPr>
            </a:lvl5pPr>
            <a:lvl6pPr marL="3200400" indent="0">
              <a:buNone/>
              <a:defRPr sz="2240">
                <a:solidFill>
                  <a:schemeClr val="tx1">
                    <a:tint val="75000"/>
                  </a:schemeClr>
                </a:solidFill>
              </a:defRPr>
            </a:lvl6pPr>
            <a:lvl7pPr marL="3840480" indent="0">
              <a:buNone/>
              <a:defRPr sz="2240">
                <a:solidFill>
                  <a:schemeClr val="tx1">
                    <a:tint val="75000"/>
                  </a:schemeClr>
                </a:solidFill>
              </a:defRPr>
            </a:lvl7pPr>
            <a:lvl8pPr marL="4480560" indent="0">
              <a:buNone/>
              <a:defRPr sz="2240">
                <a:solidFill>
                  <a:schemeClr val="tx1">
                    <a:tint val="75000"/>
                  </a:schemeClr>
                </a:solidFill>
              </a:defRPr>
            </a:lvl8pPr>
            <a:lvl9pPr marL="5120640" indent="0">
              <a:buNone/>
              <a:defRPr sz="224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09707A9A-2CB2-A741-B755-CCE1CF4A6E7F}" type="datetimeFigureOut">
              <a:rPr lang="en-GB" smtClean="0"/>
              <a:t>24/02/2025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7F378B9-C4D2-8F4B-BE23-1F4DF5136582}" type="slidenum">
              <a:rPr lang="en-GB" smtClean="0"/>
              <a:t>‹#›</a:t>
            </a:fld>
            <a:endParaRPr lang="en-GB"/>
          </a:p>
        </p:txBody>
      </p:sp>
    </p:spTree>
    <p:extLst>
      <p:ext uri="{BB962C8B-B14F-4D97-AF65-F5344CB8AC3E}">
        <p14:creationId xmlns:p14="http://schemas.microsoft.com/office/powerpoint/2010/main" val="330190978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880110" y="2555875"/>
            <a:ext cx="5440680" cy="609187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6480810" y="2555875"/>
            <a:ext cx="5440680" cy="609187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09707A9A-2CB2-A741-B755-CCE1CF4A6E7F}" type="datetimeFigureOut">
              <a:rPr lang="en-GB" smtClean="0"/>
              <a:t>24/02/2025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7F378B9-C4D2-8F4B-BE23-1F4DF5136582}" type="slidenum">
              <a:rPr lang="en-GB" smtClean="0"/>
              <a:t>‹#›</a:t>
            </a:fld>
            <a:endParaRPr lang="en-GB"/>
          </a:p>
        </p:txBody>
      </p:sp>
    </p:spTree>
    <p:extLst>
      <p:ext uri="{BB962C8B-B14F-4D97-AF65-F5344CB8AC3E}">
        <p14:creationId xmlns:p14="http://schemas.microsoft.com/office/powerpoint/2010/main" val="25313500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81777" y="511177"/>
            <a:ext cx="11041380" cy="1855788"/>
          </a:xfrm>
        </p:spPr>
        <p:txBody>
          <a:bodyPr/>
          <a:lstStyle/>
          <a:p>
            <a:r>
              <a:rPr lang="en-GB"/>
              <a:t>Click to edit Master title style</a:t>
            </a:r>
            <a:endParaRPr lang="en-US" dirty="0"/>
          </a:p>
        </p:txBody>
      </p:sp>
      <p:sp>
        <p:nvSpPr>
          <p:cNvPr id="3" name="Text Placeholder 2"/>
          <p:cNvSpPr>
            <a:spLocks noGrp="1"/>
          </p:cNvSpPr>
          <p:nvPr>
            <p:ph type="body" idx="1"/>
          </p:nvPr>
        </p:nvSpPr>
        <p:spPr>
          <a:xfrm>
            <a:off x="881779" y="2353628"/>
            <a:ext cx="5415676" cy="1153477"/>
          </a:xfrm>
        </p:spPr>
        <p:txBody>
          <a:bodyPr anchor="b"/>
          <a:lstStyle>
            <a:lvl1pPr marL="0" indent="0">
              <a:buNone/>
              <a:defRPr sz="3360" b="1"/>
            </a:lvl1pPr>
            <a:lvl2pPr marL="640080" indent="0">
              <a:buNone/>
              <a:defRPr sz="2800" b="1"/>
            </a:lvl2pPr>
            <a:lvl3pPr marL="1280160" indent="0">
              <a:buNone/>
              <a:defRPr sz="2520" b="1"/>
            </a:lvl3pPr>
            <a:lvl4pPr marL="1920240" indent="0">
              <a:buNone/>
              <a:defRPr sz="2240" b="1"/>
            </a:lvl4pPr>
            <a:lvl5pPr marL="2560320" indent="0">
              <a:buNone/>
              <a:defRPr sz="2240" b="1"/>
            </a:lvl5pPr>
            <a:lvl6pPr marL="3200400" indent="0">
              <a:buNone/>
              <a:defRPr sz="2240" b="1"/>
            </a:lvl6pPr>
            <a:lvl7pPr marL="3840480" indent="0">
              <a:buNone/>
              <a:defRPr sz="2240" b="1"/>
            </a:lvl7pPr>
            <a:lvl8pPr marL="4480560" indent="0">
              <a:buNone/>
              <a:defRPr sz="2240" b="1"/>
            </a:lvl8pPr>
            <a:lvl9pPr marL="5120640" indent="0">
              <a:buNone/>
              <a:defRPr sz="2240" b="1"/>
            </a:lvl9pPr>
          </a:lstStyle>
          <a:p>
            <a:pPr lvl="0"/>
            <a:r>
              <a:rPr lang="en-GB"/>
              <a:t>Click to edit Master text styles</a:t>
            </a:r>
          </a:p>
        </p:txBody>
      </p:sp>
      <p:sp>
        <p:nvSpPr>
          <p:cNvPr id="4" name="Content Placeholder 3"/>
          <p:cNvSpPr>
            <a:spLocks noGrp="1"/>
          </p:cNvSpPr>
          <p:nvPr>
            <p:ph sz="half" idx="2"/>
          </p:nvPr>
        </p:nvSpPr>
        <p:spPr>
          <a:xfrm>
            <a:off x="881779" y="3507105"/>
            <a:ext cx="5415676" cy="515842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6480811" y="2353628"/>
            <a:ext cx="5442347" cy="1153477"/>
          </a:xfrm>
        </p:spPr>
        <p:txBody>
          <a:bodyPr anchor="b"/>
          <a:lstStyle>
            <a:lvl1pPr marL="0" indent="0">
              <a:buNone/>
              <a:defRPr sz="3360" b="1"/>
            </a:lvl1pPr>
            <a:lvl2pPr marL="640080" indent="0">
              <a:buNone/>
              <a:defRPr sz="2800" b="1"/>
            </a:lvl2pPr>
            <a:lvl3pPr marL="1280160" indent="0">
              <a:buNone/>
              <a:defRPr sz="2520" b="1"/>
            </a:lvl3pPr>
            <a:lvl4pPr marL="1920240" indent="0">
              <a:buNone/>
              <a:defRPr sz="2240" b="1"/>
            </a:lvl4pPr>
            <a:lvl5pPr marL="2560320" indent="0">
              <a:buNone/>
              <a:defRPr sz="2240" b="1"/>
            </a:lvl5pPr>
            <a:lvl6pPr marL="3200400" indent="0">
              <a:buNone/>
              <a:defRPr sz="2240" b="1"/>
            </a:lvl6pPr>
            <a:lvl7pPr marL="3840480" indent="0">
              <a:buNone/>
              <a:defRPr sz="2240" b="1"/>
            </a:lvl7pPr>
            <a:lvl8pPr marL="4480560" indent="0">
              <a:buNone/>
              <a:defRPr sz="2240" b="1"/>
            </a:lvl8pPr>
            <a:lvl9pPr marL="5120640" indent="0">
              <a:buNone/>
              <a:defRPr sz="2240" b="1"/>
            </a:lvl9pPr>
          </a:lstStyle>
          <a:p>
            <a:pPr lvl="0"/>
            <a:r>
              <a:rPr lang="en-GB"/>
              <a:t>Click to edit Master text styles</a:t>
            </a:r>
          </a:p>
        </p:txBody>
      </p:sp>
      <p:sp>
        <p:nvSpPr>
          <p:cNvPr id="6" name="Content Placeholder 5"/>
          <p:cNvSpPr>
            <a:spLocks noGrp="1"/>
          </p:cNvSpPr>
          <p:nvPr>
            <p:ph sz="quarter" idx="4"/>
          </p:nvPr>
        </p:nvSpPr>
        <p:spPr>
          <a:xfrm>
            <a:off x="6480811" y="3507105"/>
            <a:ext cx="5442347" cy="515842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09707A9A-2CB2-A741-B755-CCE1CF4A6E7F}" type="datetimeFigureOut">
              <a:rPr lang="en-GB" smtClean="0"/>
              <a:t>24/02/2025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7F378B9-C4D2-8F4B-BE23-1F4DF5136582}" type="slidenum">
              <a:rPr lang="en-GB" smtClean="0"/>
              <a:t>‹#›</a:t>
            </a:fld>
            <a:endParaRPr lang="en-GB"/>
          </a:p>
        </p:txBody>
      </p:sp>
    </p:spTree>
    <p:extLst>
      <p:ext uri="{BB962C8B-B14F-4D97-AF65-F5344CB8AC3E}">
        <p14:creationId xmlns:p14="http://schemas.microsoft.com/office/powerpoint/2010/main" val="2949689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09707A9A-2CB2-A741-B755-CCE1CF4A6E7F}" type="datetimeFigureOut">
              <a:rPr lang="en-GB" smtClean="0"/>
              <a:t>24/02/2025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7F378B9-C4D2-8F4B-BE23-1F4DF5136582}" type="slidenum">
              <a:rPr lang="en-GB" smtClean="0"/>
              <a:t>‹#›</a:t>
            </a:fld>
            <a:endParaRPr lang="en-GB"/>
          </a:p>
        </p:txBody>
      </p:sp>
    </p:spTree>
    <p:extLst>
      <p:ext uri="{BB962C8B-B14F-4D97-AF65-F5344CB8AC3E}">
        <p14:creationId xmlns:p14="http://schemas.microsoft.com/office/powerpoint/2010/main" val="13303104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9707A9A-2CB2-A741-B755-CCE1CF4A6E7F}" type="datetimeFigureOut">
              <a:rPr lang="en-GB" smtClean="0"/>
              <a:t>24/02/2025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7F378B9-C4D2-8F4B-BE23-1F4DF5136582}" type="slidenum">
              <a:rPr lang="en-GB" smtClean="0"/>
              <a:t>‹#›</a:t>
            </a:fld>
            <a:endParaRPr lang="en-GB"/>
          </a:p>
        </p:txBody>
      </p:sp>
    </p:spTree>
    <p:extLst>
      <p:ext uri="{BB962C8B-B14F-4D97-AF65-F5344CB8AC3E}">
        <p14:creationId xmlns:p14="http://schemas.microsoft.com/office/powerpoint/2010/main" val="2908347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1778" y="640080"/>
            <a:ext cx="4128849" cy="2240280"/>
          </a:xfrm>
        </p:spPr>
        <p:txBody>
          <a:bodyPr anchor="b"/>
          <a:lstStyle>
            <a:lvl1pPr>
              <a:defRPr sz="4480"/>
            </a:lvl1pPr>
          </a:lstStyle>
          <a:p>
            <a:r>
              <a:rPr lang="en-GB"/>
              <a:t>Click to edit Master title style</a:t>
            </a:r>
            <a:endParaRPr lang="en-US" dirty="0"/>
          </a:p>
        </p:txBody>
      </p:sp>
      <p:sp>
        <p:nvSpPr>
          <p:cNvPr id="3" name="Content Placeholder 2"/>
          <p:cNvSpPr>
            <a:spLocks noGrp="1"/>
          </p:cNvSpPr>
          <p:nvPr>
            <p:ph idx="1"/>
          </p:nvPr>
        </p:nvSpPr>
        <p:spPr>
          <a:xfrm>
            <a:off x="5442347" y="1382397"/>
            <a:ext cx="6480810" cy="6823075"/>
          </a:xfrm>
        </p:spPr>
        <p:txBody>
          <a:bodyPr/>
          <a:lstStyle>
            <a:lvl1pPr>
              <a:defRPr sz="4480"/>
            </a:lvl1pPr>
            <a:lvl2pPr>
              <a:defRPr sz="3920"/>
            </a:lvl2pPr>
            <a:lvl3pPr>
              <a:defRPr sz="3360"/>
            </a:lvl3pPr>
            <a:lvl4pPr>
              <a:defRPr sz="2800"/>
            </a:lvl4pPr>
            <a:lvl5pPr>
              <a:defRPr sz="2800"/>
            </a:lvl5pPr>
            <a:lvl6pPr>
              <a:defRPr sz="2800"/>
            </a:lvl6pPr>
            <a:lvl7pPr>
              <a:defRPr sz="2800"/>
            </a:lvl7pPr>
            <a:lvl8pPr>
              <a:defRPr sz="2800"/>
            </a:lvl8pPr>
            <a:lvl9pPr>
              <a:defRPr sz="2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881778" y="2880360"/>
            <a:ext cx="4128849" cy="5336223"/>
          </a:xfrm>
        </p:spPr>
        <p:txBody>
          <a:bodyPr/>
          <a:lstStyle>
            <a:lvl1pPr marL="0" indent="0">
              <a:buNone/>
              <a:defRPr sz="2240"/>
            </a:lvl1pPr>
            <a:lvl2pPr marL="640080" indent="0">
              <a:buNone/>
              <a:defRPr sz="1960"/>
            </a:lvl2pPr>
            <a:lvl3pPr marL="1280160" indent="0">
              <a:buNone/>
              <a:defRPr sz="1680"/>
            </a:lvl3pPr>
            <a:lvl4pPr marL="1920240" indent="0">
              <a:buNone/>
              <a:defRPr sz="1400"/>
            </a:lvl4pPr>
            <a:lvl5pPr marL="2560320" indent="0">
              <a:buNone/>
              <a:defRPr sz="1400"/>
            </a:lvl5pPr>
            <a:lvl6pPr marL="3200400" indent="0">
              <a:buNone/>
              <a:defRPr sz="1400"/>
            </a:lvl6pPr>
            <a:lvl7pPr marL="3840480" indent="0">
              <a:buNone/>
              <a:defRPr sz="1400"/>
            </a:lvl7pPr>
            <a:lvl8pPr marL="4480560" indent="0">
              <a:buNone/>
              <a:defRPr sz="1400"/>
            </a:lvl8pPr>
            <a:lvl9pPr marL="5120640" indent="0">
              <a:buNone/>
              <a:defRPr sz="1400"/>
            </a:lvl9pPr>
          </a:lstStyle>
          <a:p>
            <a:pPr lvl="0"/>
            <a:r>
              <a:rPr lang="en-GB"/>
              <a:t>Click to edit Master text styles</a:t>
            </a:r>
          </a:p>
        </p:txBody>
      </p:sp>
      <p:sp>
        <p:nvSpPr>
          <p:cNvPr id="5" name="Date Placeholder 4"/>
          <p:cNvSpPr>
            <a:spLocks noGrp="1"/>
          </p:cNvSpPr>
          <p:nvPr>
            <p:ph type="dt" sz="half" idx="10"/>
          </p:nvPr>
        </p:nvSpPr>
        <p:spPr/>
        <p:txBody>
          <a:bodyPr/>
          <a:lstStyle/>
          <a:p>
            <a:fld id="{09707A9A-2CB2-A741-B755-CCE1CF4A6E7F}" type="datetimeFigureOut">
              <a:rPr lang="en-GB" smtClean="0"/>
              <a:t>24/02/2025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7F378B9-C4D2-8F4B-BE23-1F4DF5136582}" type="slidenum">
              <a:rPr lang="en-GB" smtClean="0"/>
              <a:t>‹#›</a:t>
            </a:fld>
            <a:endParaRPr lang="en-GB"/>
          </a:p>
        </p:txBody>
      </p:sp>
    </p:spTree>
    <p:extLst>
      <p:ext uri="{BB962C8B-B14F-4D97-AF65-F5344CB8AC3E}">
        <p14:creationId xmlns:p14="http://schemas.microsoft.com/office/powerpoint/2010/main" val="78819415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1778" y="640080"/>
            <a:ext cx="4128849" cy="2240280"/>
          </a:xfrm>
        </p:spPr>
        <p:txBody>
          <a:bodyPr anchor="b"/>
          <a:lstStyle>
            <a:lvl1pPr>
              <a:defRPr sz="4480"/>
            </a:lvl1pPr>
          </a:lstStyle>
          <a:p>
            <a:r>
              <a:rPr lang="en-GB"/>
              <a:t>Click to edit Master title style</a:t>
            </a:r>
            <a:endParaRPr lang="en-US" dirty="0"/>
          </a:p>
        </p:txBody>
      </p:sp>
      <p:sp>
        <p:nvSpPr>
          <p:cNvPr id="3" name="Picture Placeholder 2"/>
          <p:cNvSpPr>
            <a:spLocks noGrp="1" noChangeAspect="1"/>
          </p:cNvSpPr>
          <p:nvPr>
            <p:ph type="pic" idx="1"/>
          </p:nvPr>
        </p:nvSpPr>
        <p:spPr>
          <a:xfrm>
            <a:off x="5442347" y="1382397"/>
            <a:ext cx="6480810" cy="6823075"/>
          </a:xfrm>
        </p:spPr>
        <p:txBody>
          <a:bodyPr anchor="t"/>
          <a:lstStyle>
            <a:lvl1pPr marL="0" indent="0">
              <a:buNone/>
              <a:defRPr sz="4480"/>
            </a:lvl1pPr>
            <a:lvl2pPr marL="640080" indent="0">
              <a:buNone/>
              <a:defRPr sz="3920"/>
            </a:lvl2pPr>
            <a:lvl3pPr marL="1280160" indent="0">
              <a:buNone/>
              <a:defRPr sz="3360"/>
            </a:lvl3pPr>
            <a:lvl4pPr marL="1920240" indent="0">
              <a:buNone/>
              <a:defRPr sz="2800"/>
            </a:lvl4pPr>
            <a:lvl5pPr marL="2560320" indent="0">
              <a:buNone/>
              <a:defRPr sz="2800"/>
            </a:lvl5pPr>
            <a:lvl6pPr marL="3200400" indent="0">
              <a:buNone/>
              <a:defRPr sz="2800"/>
            </a:lvl6pPr>
            <a:lvl7pPr marL="3840480" indent="0">
              <a:buNone/>
              <a:defRPr sz="2800"/>
            </a:lvl7pPr>
            <a:lvl8pPr marL="4480560" indent="0">
              <a:buNone/>
              <a:defRPr sz="2800"/>
            </a:lvl8pPr>
            <a:lvl9pPr marL="5120640" indent="0">
              <a:buNone/>
              <a:defRPr sz="2800"/>
            </a:lvl9pPr>
          </a:lstStyle>
          <a:p>
            <a:r>
              <a:rPr lang="en-GB"/>
              <a:t>Click icon to add picture</a:t>
            </a:r>
            <a:endParaRPr lang="en-US" dirty="0"/>
          </a:p>
        </p:txBody>
      </p:sp>
      <p:sp>
        <p:nvSpPr>
          <p:cNvPr id="4" name="Text Placeholder 3"/>
          <p:cNvSpPr>
            <a:spLocks noGrp="1"/>
          </p:cNvSpPr>
          <p:nvPr>
            <p:ph type="body" sz="half" idx="2"/>
          </p:nvPr>
        </p:nvSpPr>
        <p:spPr>
          <a:xfrm>
            <a:off x="881778" y="2880360"/>
            <a:ext cx="4128849" cy="5336223"/>
          </a:xfrm>
        </p:spPr>
        <p:txBody>
          <a:bodyPr/>
          <a:lstStyle>
            <a:lvl1pPr marL="0" indent="0">
              <a:buNone/>
              <a:defRPr sz="2240"/>
            </a:lvl1pPr>
            <a:lvl2pPr marL="640080" indent="0">
              <a:buNone/>
              <a:defRPr sz="1960"/>
            </a:lvl2pPr>
            <a:lvl3pPr marL="1280160" indent="0">
              <a:buNone/>
              <a:defRPr sz="1680"/>
            </a:lvl3pPr>
            <a:lvl4pPr marL="1920240" indent="0">
              <a:buNone/>
              <a:defRPr sz="1400"/>
            </a:lvl4pPr>
            <a:lvl5pPr marL="2560320" indent="0">
              <a:buNone/>
              <a:defRPr sz="1400"/>
            </a:lvl5pPr>
            <a:lvl6pPr marL="3200400" indent="0">
              <a:buNone/>
              <a:defRPr sz="1400"/>
            </a:lvl6pPr>
            <a:lvl7pPr marL="3840480" indent="0">
              <a:buNone/>
              <a:defRPr sz="1400"/>
            </a:lvl7pPr>
            <a:lvl8pPr marL="4480560" indent="0">
              <a:buNone/>
              <a:defRPr sz="1400"/>
            </a:lvl8pPr>
            <a:lvl9pPr marL="5120640" indent="0">
              <a:buNone/>
              <a:defRPr sz="1400"/>
            </a:lvl9pPr>
          </a:lstStyle>
          <a:p>
            <a:pPr lvl="0"/>
            <a:r>
              <a:rPr lang="en-GB"/>
              <a:t>Click to edit Master text styles</a:t>
            </a:r>
          </a:p>
        </p:txBody>
      </p:sp>
      <p:sp>
        <p:nvSpPr>
          <p:cNvPr id="5" name="Date Placeholder 4"/>
          <p:cNvSpPr>
            <a:spLocks noGrp="1"/>
          </p:cNvSpPr>
          <p:nvPr>
            <p:ph type="dt" sz="half" idx="10"/>
          </p:nvPr>
        </p:nvSpPr>
        <p:spPr/>
        <p:txBody>
          <a:bodyPr/>
          <a:lstStyle/>
          <a:p>
            <a:fld id="{09707A9A-2CB2-A741-B755-CCE1CF4A6E7F}" type="datetimeFigureOut">
              <a:rPr lang="en-GB" smtClean="0"/>
              <a:t>24/02/2025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7F378B9-C4D2-8F4B-BE23-1F4DF5136582}" type="slidenum">
              <a:rPr lang="en-GB" smtClean="0"/>
              <a:t>‹#›</a:t>
            </a:fld>
            <a:endParaRPr lang="en-GB"/>
          </a:p>
        </p:txBody>
      </p:sp>
    </p:spTree>
    <p:extLst>
      <p:ext uri="{BB962C8B-B14F-4D97-AF65-F5344CB8AC3E}">
        <p14:creationId xmlns:p14="http://schemas.microsoft.com/office/powerpoint/2010/main" val="8396895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09707A9A-2CB2-A741-B755-CCE1CF4A6E7F}" type="datetimeFigureOut">
              <a:rPr lang="en-GB" smtClean="0"/>
              <a:t>24/02/2025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7F378B9-C4D2-8F4B-BE23-1F4DF5136582}" type="slidenum">
              <a:rPr lang="en-GB" smtClean="0"/>
              <a:t>‹#›</a:t>
            </a:fld>
            <a:endParaRPr lang="en-GB"/>
          </a:p>
        </p:txBody>
      </p:sp>
    </p:spTree>
    <p:extLst>
      <p:ext uri="{BB962C8B-B14F-4D97-AF65-F5344CB8AC3E}">
        <p14:creationId xmlns:p14="http://schemas.microsoft.com/office/powerpoint/2010/main" val="69890151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61146" y="511175"/>
            <a:ext cx="2760345" cy="8136573"/>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880111" y="511175"/>
            <a:ext cx="8121015" cy="8136573"/>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09707A9A-2CB2-A741-B755-CCE1CF4A6E7F}" type="datetimeFigureOut">
              <a:rPr lang="en-GB" smtClean="0"/>
              <a:t>24/02/2025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7F378B9-C4D2-8F4B-BE23-1F4DF5136582}" type="slidenum">
              <a:rPr lang="en-GB" smtClean="0"/>
              <a:t>‹#›</a:t>
            </a:fld>
            <a:endParaRPr lang="en-GB"/>
          </a:p>
        </p:txBody>
      </p:sp>
    </p:spTree>
    <p:extLst>
      <p:ext uri="{BB962C8B-B14F-4D97-AF65-F5344CB8AC3E}">
        <p14:creationId xmlns:p14="http://schemas.microsoft.com/office/powerpoint/2010/main" val="20755700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80110" y="511177"/>
            <a:ext cx="11041380" cy="1855788"/>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880110" y="2555875"/>
            <a:ext cx="11041380" cy="6091873"/>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880110" y="8898892"/>
            <a:ext cx="2880360" cy="511175"/>
          </a:xfrm>
          <a:prstGeom prst="rect">
            <a:avLst/>
          </a:prstGeom>
        </p:spPr>
        <p:txBody>
          <a:bodyPr vert="horz" lIns="91440" tIns="45720" rIns="91440" bIns="45720" rtlCol="0" anchor="ctr"/>
          <a:lstStyle>
            <a:lvl1pPr algn="l">
              <a:defRPr sz="1680">
                <a:solidFill>
                  <a:schemeClr val="tx1">
                    <a:tint val="75000"/>
                  </a:schemeClr>
                </a:solidFill>
              </a:defRPr>
            </a:lvl1pPr>
          </a:lstStyle>
          <a:p>
            <a:fld id="{09707A9A-2CB2-A741-B755-CCE1CF4A6E7F}" type="datetimeFigureOut">
              <a:rPr lang="en-GB" smtClean="0"/>
              <a:t>24/02/2025</a:t>
            </a:fld>
            <a:endParaRPr lang="en-GB"/>
          </a:p>
        </p:txBody>
      </p:sp>
      <p:sp>
        <p:nvSpPr>
          <p:cNvPr id="5" name="Footer Placeholder 4"/>
          <p:cNvSpPr>
            <a:spLocks noGrp="1"/>
          </p:cNvSpPr>
          <p:nvPr>
            <p:ph type="ftr" sz="quarter" idx="3"/>
          </p:nvPr>
        </p:nvSpPr>
        <p:spPr>
          <a:xfrm>
            <a:off x="4240530" y="8898892"/>
            <a:ext cx="4320540" cy="511175"/>
          </a:xfrm>
          <a:prstGeom prst="rect">
            <a:avLst/>
          </a:prstGeom>
        </p:spPr>
        <p:txBody>
          <a:bodyPr vert="horz" lIns="91440" tIns="45720" rIns="91440" bIns="45720" rtlCol="0" anchor="ctr"/>
          <a:lstStyle>
            <a:lvl1pPr algn="ctr">
              <a:defRPr sz="168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9041130" y="8898892"/>
            <a:ext cx="2880360" cy="511175"/>
          </a:xfrm>
          <a:prstGeom prst="rect">
            <a:avLst/>
          </a:prstGeom>
        </p:spPr>
        <p:txBody>
          <a:bodyPr vert="horz" lIns="91440" tIns="45720" rIns="91440" bIns="45720" rtlCol="0" anchor="ctr"/>
          <a:lstStyle>
            <a:lvl1pPr algn="r">
              <a:defRPr sz="1680">
                <a:solidFill>
                  <a:schemeClr val="tx1">
                    <a:tint val="75000"/>
                  </a:schemeClr>
                </a:solidFill>
              </a:defRPr>
            </a:lvl1pPr>
          </a:lstStyle>
          <a:p>
            <a:fld id="{57F378B9-C4D2-8F4B-BE23-1F4DF5136582}" type="slidenum">
              <a:rPr lang="en-GB" smtClean="0"/>
              <a:t>‹#›</a:t>
            </a:fld>
            <a:endParaRPr lang="en-GB"/>
          </a:p>
        </p:txBody>
      </p:sp>
    </p:spTree>
    <p:extLst>
      <p:ext uri="{BB962C8B-B14F-4D97-AF65-F5344CB8AC3E}">
        <p14:creationId xmlns:p14="http://schemas.microsoft.com/office/powerpoint/2010/main" val="375920268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1280160" rtl="0" eaLnBrk="1" latinLnBrk="0" hangingPunct="1">
        <a:lnSpc>
          <a:spcPct val="90000"/>
        </a:lnSpc>
        <a:spcBef>
          <a:spcPct val="0"/>
        </a:spcBef>
        <a:buNone/>
        <a:defRPr sz="6160" kern="1200">
          <a:solidFill>
            <a:schemeClr val="tx1"/>
          </a:solidFill>
          <a:latin typeface="+mj-lt"/>
          <a:ea typeface="+mj-ea"/>
          <a:cs typeface="+mj-cs"/>
        </a:defRPr>
      </a:lvl1pPr>
    </p:titleStyle>
    <p:bodyStyle>
      <a:lvl1pPr marL="320040" indent="-320040" algn="l" defTabSz="1280160" rtl="0" eaLnBrk="1" latinLnBrk="0" hangingPunct="1">
        <a:lnSpc>
          <a:spcPct val="90000"/>
        </a:lnSpc>
        <a:spcBef>
          <a:spcPts val="1400"/>
        </a:spcBef>
        <a:buFont typeface="Arial" panose="020B0604020202020204" pitchFamily="34" charset="0"/>
        <a:buChar char="•"/>
        <a:defRPr sz="3920" kern="1200">
          <a:solidFill>
            <a:schemeClr val="tx1"/>
          </a:solidFill>
          <a:latin typeface="+mn-lt"/>
          <a:ea typeface="+mn-ea"/>
          <a:cs typeface="+mn-cs"/>
        </a:defRPr>
      </a:lvl1pPr>
      <a:lvl2pPr marL="960120" indent="-320040" algn="l" defTabSz="1280160" rtl="0" eaLnBrk="1" latinLnBrk="0" hangingPunct="1">
        <a:lnSpc>
          <a:spcPct val="90000"/>
        </a:lnSpc>
        <a:spcBef>
          <a:spcPts val="700"/>
        </a:spcBef>
        <a:buFont typeface="Arial" panose="020B0604020202020204" pitchFamily="34" charset="0"/>
        <a:buChar char="•"/>
        <a:defRPr sz="3360" kern="1200">
          <a:solidFill>
            <a:schemeClr val="tx1"/>
          </a:solidFill>
          <a:latin typeface="+mn-lt"/>
          <a:ea typeface="+mn-ea"/>
          <a:cs typeface="+mn-cs"/>
        </a:defRPr>
      </a:lvl2pPr>
      <a:lvl3pPr marL="1600200" indent="-320040" algn="l" defTabSz="1280160" rtl="0" eaLnBrk="1" latinLnBrk="0" hangingPunct="1">
        <a:lnSpc>
          <a:spcPct val="90000"/>
        </a:lnSpc>
        <a:spcBef>
          <a:spcPts val="700"/>
        </a:spcBef>
        <a:buFont typeface="Arial" panose="020B0604020202020204" pitchFamily="34" charset="0"/>
        <a:buChar char="•"/>
        <a:defRPr sz="2800" kern="1200">
          <a:solidFill>
            <a:schemeClr val="tx1"/>
          </a:solidFill>
          <a:latin typeface="+mn-lt"/>
          <a:ea typeface="+mn-ea"/>
          <a:cs typeface="+mn-cs"/>
        </a:defRPr>
      </a:lvl3pPr>
      <a:lvl4pPr marL="224028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4pPr>
      <a:lvl5pPr marL="288036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5pPr>
      <a:lvl6pPr marL="352044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6pPr>
      <a:lvl7pPr marL="416052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7pPr>
      <a:lvl8pPr marL="480060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8pPr>
      <a:lvl9pPr marL="544068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9pPr>
    </p:bodyStyle>
    <p:otherStyle>
      <a:defPPr>
        <a:defRPr lang="en-US"/>
      </a:defPPr>
      <a:lvl1pPr marL="0" algn="l" defTabSz="1280160" rtl="0" eaLnBrk="1" latinLnBrk="0" hangingPunct="1">
        <a:defRPr sz="2520" kern="1200">
          <a:solidFill>
            <a:schemeClr val="tx1"/>
          </a:solidFill>
          <a:latin typeface="+mn-lt"/>
          <a:ea typeface="+mn-ea"/>
          <a:cs typeface="+mn-cs"/>
        </a:defRPr>
      </a:lvl1pPr>
      <a:lvl2pPr marL="640080" algn="l" defTabSz="1280160" rtl="0" eaLnBrk="1" latinLnBrk="0" hangingPunct="1">
        <a:defRPr sz="2520" kern="1200">
          <a:solidFill>
            <a:schemeClr val="tx1"/>
          </a:solidFill>
          <a:latin typeface="+mn-lt"/>
          <a:ea typeface="+mn-ea"/>
          <a:cs typeface="+mn-cs"/>
        </a:defRPr>
      </a:lvl2pPr>
      <a:lvl3pPr marL="1280160" algn="l" defTabSz="1280160" rtl="0" eaLnBrk="1" latinLnBrk="0" hangingPunct="1">
        <a:defRPr sz="2520" kern="1200">
          <a:solidFill>
            <a:schemeClr val="tx1"/>
          </a:solidFill>
          <a:latin typeface="+mn-lt"/>
          <a:ea typeface="+mn-ea"/>
          <a:cs typeface="+mn-cs"/>
        </a:defRPr>
      </a:lvl3pPr>
      <a:lvl4pPr marL="1920240" algn="l" defTabSz="1280160" rtl="0" eaLnBrk="1" latinLnBrk="0" hangingPunct="1">
        <a:defRPr sz="2520" kern="1200">
          <a:solidFill>
            <a:schemeClr val="tx1"/>
          </a:solidFill>
          <a:latin typeface="+mn-lt"/>
          <a:ea typeface="+mn-ea"/>
          <a:cs typeface="+mn-cs"/>
        </a:defRPr>
      </a:lvl4pPr>
      <a:lvl5pPr marL="2560320" algn="l" defTabSz="1280160" rtl="0" eaLnBrk="1" latinLnBrk="0" hangingPunct="1">
        <a:defRPr sz="2520" kern="1200">
          <a:solidFill>
            <a:schemeClr val="tx1"/>
          </a:solidFill>
          <a:latin typeface="+mn-lt"/>
          <a:ea typeface="+mn-ea"/>
          <a:cs typeface="+mn-cs"/>
        </a:defRPr>
      </a:lvl5pPr>
      <a:lvl6pPr marL="3200400" algn="l" defTabSz="1280160" rtl="0" eaLnBrk="1" latinLnBrk="0" hangingPunct="1">
        <a:defRPr sz="2520" kern="1200">
          <a:solidFill>
            <a:schemeClr val="tx1"/>
          </a:solidFill>
          <a:latin typeface="+mn-lt"/>
          <a:ea typeface="+mn-ea"/>
          <a:cs typeface="+mn-cs"/>
        </a:defRPr>
      </a:lvl6pPr>
      <a:lvl7pPr marL="3840480" algn="l" defTabSz="1280160" rtl="0" eaLnBrk="1" latinLnBrk="0" hangingPunct="1">
        <a:defRPr sz="2520" kern="1200">
          <a:solidFill>
            <a:schemeClr val="tx1"/>
          </a:solidFill>
          <a:latin typeface="+mn-lt"/>
          <a:ea typeface="+mn-ea"/>
          <a:cs typeface="+mn-cs"/>
        </a:defRPr>
      </a:lvl7pPr>
      <a:lvl8pPr marL="4480560" algn="l" defTabSz="1280160" rtl="0" eaLnBrk="1" latinLnBrk="0" hangingPunct="1">
        <a:defRPr sz="2520" kern="1200">
          <a:solidFill>
            <a:schemeClr val="tx1"/>
          </a:solidFill>
          <a:latin typeface="+mn-lt"/>
          <a:ea typeface="+mn-ea"/>
          <a:cs typeface="+mn-cs"/>
        </a:defRPr>
      </a:lvl8pPr>
      <a:lvl9pPr marL="5120640" algn="l" defTabSz="1280160" rtl="0" eaLnBrk="1" latinLnBrk="0" hangingPunct="1">
        <a:defRPr sz="252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tmp"/><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tmp"/><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3.tmp"/><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5.tmp"/><Relationship Id="rId2" Type="http://schemas.openxmlformats.org/officeDocument/2006/relationships/image" Target="../media/image4.tmp"/><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tmp"/><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6BE1A08D-EE92-463D-A6E6-E37F92091FAB}"/>
              </a:ext>
            </a:extLst>
          </p:cNvPr>
          <p:cNvSpPr/>
          <p:nvPr/>
        </p:nvSpPr>
        <p:spPr>
          <a:xfrm>
            <a:off x="623782" y="818528"/>
            <a:ext cx="11989928" cy="9017853"/>
          </a:xfrm>
          <a:prstGeom prst="rect">
            <a:avLst/>
          </a:prstGeom>
          <a:noFill/>
          <a:ln>
            <a:noFill/>
          </a:ln>
        </p:spPr>
        <p:txBody>
          <a:bodyPr wrap="square" lIns="91440" tIns="45720" rIns="91440" bIns="45720">
            <a:spAutoFit/>
          </a:bodyPr>
          <a:lstStyle/>
          <a:p>
            <a:r>
              <a:rPr lang="en-GB" sz="13800" b="1"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rPr>
              <a:t>Dreams and </a:t>
            </a:r>
          </a:p>
          <a:p>
            <a:r>
              <a:rPr lang="en-GB" sz="13800" b="1"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rPr>
              <a:t>Goals</a:t>
            </a:r>
          </a:p>
          <a:p>
            <a:r>
              <a:rPr lang="en-GB" sz="13800" b="1"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rPr>
              <a:t>PSHE - </a:t>
            </a:r>
            <a:r>
              <a:rPr lang="en-GB" sz="13800" b="1" cap="none" spc="0"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rPr>
              <a:t>Year 6			</a:t>
            </a:r>
            <a:r>
              <a:rPr lang="en-GB" sz="16600" b="1" cap="none" spc="0"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rPr>
              <a:t>				</a:t>
            </a:r>
            <a:endParaRPr lang="en-GB" sz="19900" b="1" cap="none" spc="0"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endParaRPr>
          </a:p>
        </p:txBody>
      </p:sp>
    </p:spTree>
    <p:extLst>
      <p:ext uri="{BB962C8B-B14F-4D97-AF65-F5344CB8AC3E}">
        <p14:creationId xmlns:p14="http://schemas.microsoft.com/office/powerpoint/2010/main" val="12342962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794ABDC-BED3-4951-8825-205747C8BF67}"/>
              </a:ext>
            </a:extLst>
          </p:cNvPr>
          <p:cNvSpPr/>
          <p:nvPr/>
        </p:nvSpPr>
        <p:spPr>
          <a:xfrm>
            <a:off x="100208" y="41914"/>
            <a:ext cx="13277589" cy="769441"/>
          </a:xfrm>
          <a:prstGeom prst="rect">
            <a:avLst/>
          </a:prstGeom>
          <a:noFill/>
          <a:ln>
            <a:noFill/>
          </a:ln>
        </p:spPr>
        <p:txBody>
          <a:bodyPr wrap="square" lIns="91440" tIns="45720" rIns="91440" bIns="45720">
            <a:spAutoFit/>
          </a:bodyPr>
          <a:lstStyle/>
          <a:p>
            <a:r>
              <a:rPr lang="en-GB" sz="4400" b="1" cap="none" spc="0"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rPr>
              <a:t>DAG – Year 6 		</a:t>
            </a:r>
            <a:r>
              <a:rPr lang="en-GB" sz="4400" b="1"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rPr>
              <a:t>  Whole school charter</a:t>
            </a:r>
            <a:endParaRPr lang="en-GB" sz="4800" b="1" cap="none" spc="0"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endParaRPr>
          </a:p>
        </p:txBody>
      </p:sp>
      <p:pic>
        <p:nvPicPr>
          <p:cNvPr id="6" name="Picture 5">
            <a:extLst>
              <a:ext uri="{FF2B5EF4-FFF2-40B4-BE49-F238E27FC236}">
                <a16:creationId xmlns:a16="http://schemas.microsoft.com/office/drawing/2014/main" id="{6E378699-B4F4-462E-8C57-CD0504CA9CCA}"/>
              </a:ext>
            </a:extLst>
          </p:cNvPr>
          <p:cNvPicPr>
            <a:picLocks noChangeAspect="1"/>
          </p:cNvPicPr>
          <p:nvPr/>
        </p:nvPicPr>
        <p:blipFill>
          <a:blip r:embed="rId2"/>
          <a:stretch>
            <a:fillRect/>
          </a:stretch>
        </p:blipFill>
        <p:spPr>
          <a:xfrm>
            <a:off x="3859354" y="1902167"/>
            <a:ext cx="5258256" cy="6348010"/>
          </a:xfrm>
          <a:prstGeom prst="rect">
            <a:avLst/>
          </a:prstGeom>
        </p:spPr>
      </p:pic>
    </p:spTree>
    <p:extLst>
      <p:ext uri="{BB962C8B-B14F-4D97-AF65-F5344CB8AC3E}">
        <p14:creationId xmlns:p14="http://schemas.microsoft.com/office/powerpoint/2010/main" val="244461744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794ABDC-BED3-4951-8825-205747C8BF67}"/>
              </a:ext>
            </a:extLst>
          </p:cNvPr>
          <p:cNvSpPr/>
          <p:nvPr/>
        </p:nvSpPr>
        <p:spPr>
          <a:xfrm>
            <a:off x="160319" y="41914"/>
            <a:ext cx="12641281" cy="769441"/>
          </a:xfrm>
          <a:prstGeom prst="rect">
            <a:avLst/>
          </a:prstGeom>
          <a:noFill/>
          <a:ln>
            <a:noFill/>
          </a:ln>
        </p:spPr>
        <p:txBody>
          <a:bodyPr wrap="square" lIns="91440" tIns="45720" rIns="91440" bIns="45720">
            <a:spAutoFit/>
          </a:bodyPr>
          <a:lstStyle/>
          <a:p>
            <a:pPr algn="just"/>
            <a:r>
              <a:rPr lang="en-GB" sz="4400" b="1"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rPr>
              <a:t>DAG</a:t>
            </a:r>
            <a:r>
              <a:rPr lang="en-GB" sz="4400" b="1" cap="none" spc="0"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rPr>
              <a:t> – Year 6							</a:t>
            </a:r>
            <a:r>
              <a:rPr lang="en-GB" sz="4400" b="1"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rPr>
              <a:t>Puzzle Pieces</a:t>
            </a:r>
            <a:endParaRPr lang="en-GB" sz="4800" b="1" cap="none" spc="0"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endParaRPr>
          </a:p>
        </p:txBody>
      </p:sp>
      <p:pic>
        <p:nvPicPr>
          <p:cNvPr id="4" name="Picture 3">
            <a:extLst>
              <a:ext uri="{FF2B5EF4-FFF2-40B4-BE49-F238E27FC236}">
                <a16:creationId xmlns:a16="http://schemas.microsoft.com/office/drawing/2014/main" id="{F6795CEE-8EC0-4177-936C-A61C92B609D6}"/>
              </a:ext>
            </a:extLst>
          </p:cNvPr>
          <p:cNvPicPr>
            <a:picLocks noChangeAspect="1"/>
          </p:cNvPicPr>
          <p:nvPr/>
        </p:nvPicPr>
        <p:blipFill>
          <a:blip r:embed="rId2"/>
          <a:stretch>
            <a:fillRect/>
          </a:stretch>
        </p:blipFill>
        <p:spPr>
          <a:xfrm>
            <a:off x="2320082" y="2364632"/>
            <a:ext cx="8410501" cy="4871936"/>
          </a:xfrm>
          <a:prstGeom prst="rect">
            <a:avLst/>
          </a:prstGeom>
        </p:spPr>
      </p:pic>
    </p:spTree>
    <p:extLst>
      <p:ext uri="{BB962C8B-B14F-4D97-AF65-F5344CB8AC3E}">
        <p14:creationId xmlns:p14="http://schemas.microsoft.com/office/powerpoint/2010/main" val="180569663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794ABDC-BED3-4951-8825-205747C8BF67}"/>
              </a:ext>
            </a:extLst>
          </p:cNvPr>
          <p:cNvSpPr/>
          <p:nvPr/>
        </p:nvSpPr>
        <p:spPr>
          <a:xfrm>
            <a:off x="160319" y="41914"/>
            <a:ext cx="12641281" cy="769441"/>
          </a:xfrm>
          <a:prstGeom prst="rect">
            <a:avLst/>
          </a:prstGeom>
          <a:noFill/>
          <a:ln>
            <a:noFill/>
          </a:ln>
        </p:spPr>
        <p:txBody>
          <a:bodyPr wrap="square" lIns="91440" tIns="45720" rIns="91440" bIns="45720">
            <a:spAutoFit/>
          </a:bodyPr>
          <a:lstStyle/>
          <a:p>
            <a:pPr algn="just"/>
            <a:r>
              <a:rPr lang="en-GB" sz="4400" b="1"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rPr>
              <a:t>DAG</a:t>
            </a:r>
            <a:r>
              <a:rPr lang="en-GB" sz="4400" b="1" cap="none" spc="0"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rPr>
              <a:t> – Year 6								Vocabulary</a:t>
            </a:r>
            <a:endParaRPr lang="en-GB" sz="4800" b="1" cap="none" spc="0"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endParaRPr>
          </a:p>
        </p:txBody>
      </p:sp>
      <p:pic>
        <p:nvPicPr>
          <p:cNvPr id="4" name="Picture 3">
            <a:extLst>
              <a:ext uri="{FF2B5EF4-FFF2-40B4-BE49-F238E27FC236}">
                <a16:creationId xmlns:a16="http://schemas.microsoft.com/office/drawing/2014/main" id="{7C45EB81-C0D2-4BB9-A9FC-45181BCFF1EF}"/>
              </a:ext>
            </a:extLst>
          </p:cNvPr>
          <p:cNvPicPr>
            <a:picLocks noChangeAspect="1"/>
          </p:cNvPicPr>
          <p:nvPr/>
        </p:nvPicPr>
        <p:blipFill>
          <a:blip r:embed="rId2"/>
          <a:stretch>
            <a:fillRect/>
          </a:stretch>
        </p:blipFill>
        <p:spPr>
          <a:xfrm>
            <a:off x="2771465" y="2442576"/>
            <a:ext cx="6820212" cy="3935679"/>
          </a:xfrm>
          <a:prstGeom prst="rect">
            <a:avLst/>
          </a:prstGeom>
        </p:spPr>
      </p:pic>
    </p:spTree>
    <p:extLst>
      <p:ext uri="{BB962C8B-B14F-4D97-AF65-F5344CB8AC3E}">
        <p14:creationId xmlns:p14="http://schemas.microsoft.com/office/powerpoint/2010/main" val="332300991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794ABDC-BED3-4951-8825-205747C8BF67}"/>
              </a:ext>
            </a:extLst>
          </p:cNvPr>
          <p:cNvSpPr/>
          <p:nvPr/>
        </p:nvSpPr>
        <p:spPr>
          <a:xfrm>
            <a:off x="160319" y="41914"/>
            <a:ext cx="12641281" cy="769441"/>
          </a:xfrm>
          <a:prstGeom prst="rect">
            <a:avLst/>
          </a:prstGeom>
          <a:noFill/>
          <a:ln>
            <a:noFill/>
          </a:ln>
        </p:spPr>
        <p:txBody>
          <a:bodyPr wrap="square" lIns="91440" tIns="45720" rIns="91440" bIns="45720">
            <a:spAutoFit/>
          </a:bodyPr>
          <a:lstStyle/>
          <a:p>
            <a:pPr algn="just"/>
            <a:r>
              <a:rPr lang="en-GB" sz="4400" b="1" cap="none" spc="0"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rPr>
              <a:t>DAG – Year 6 										Links to…</a:t>
            </a:r>
            <a:endParaRPr lang="en-GB" sz="4800" b="1" cap="none" spc="0"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endParaRPr>
          </a:p>
        </p:txBody>
      </p:sp>
      <p:sp>
        <p:nvSpPr>
          <p:cNvPr id="4" name="TextBox 3">
            <a:extLst>
              <a:ext uri="{FF2B5EF4-FFF2-40B4-BE49-F238E27FC236}">
                <a16:creationId xmlns:a16="http://schemas.microsoft.com/office/drawing/2014/main" id="{12600752-3991-4D49-A67B-0C2074722454}"/>
              </a:ext>
            </a:extLst>
          </p:cNvPr>
          <p:cNvSpPr txBox="1"/>
          <p:nvPr/>
        </p:nvSpPr>
        <p:spPr>
          <a:xfrm>
            <a:off x="1443624" y="1910750"/>
            <a:ext cx="9914351" cy="6856429"/>
          </a:xfrm>
          <a:prstGeom prst="rect">
            <a:avLst/>
          </a:prstGeom>
          <a:noFill/>
        </p:spPr>
        <p:txBody>
          <a:bodyPr wrap="square">
            <a:spAutoFit/>
          </a:bodyPr>
          <a:lstStyle/>
          <a:p>
            <a:pPr>
              <a:lnSpc>
                <a:spcPct val="107000"/>
              </a:lnSpc>
              <a:spcAft>
                <a:spcPts val="800"/>
              </a:spcAft>
            </a:pPr>
            <a:r>
              <a:rPr lang="en-GB" sz="4000" b="1" dirty="0">
                <a:effectLst/>
                <a:latin typeface="Calibri" panose="020F0502020204030204" pitchFamily="34" charset="0"/>
                <a:ea typeface="Calibri" panose="020F0502020204030204" pitchFamily="34" charset="0"/>
                <a:cs typeface="Times New Roman" panose="02020603050405020304" pitchFamily="18" charset="0"/>
              </a:rPr>
              <a:t>DfE Statutory Relationships &amp; Health Education Guidance</a:t>
            </a:r>
            <a:r>
              <a:rPr lang="en-GB" sz="4000" dirty="0">
                <a:effectLst/>
                <a:latin typeface="Calibri" panose="020F0502020204030204" pitchFamily="34" charset="0"/>
                <a:ea typeface="Calibri" panose="020F0502020204030204" pitchFamily="34" charset="0"/>
                <a:cs typeface="Times New Roman" panose="02020603050405020304" pitchFamily="18" charset="0"/>
              </a:rPr>
              <a:t>.</a:t>
            </a:r>
            <a:endParaRPr lang="en-GB" sz="3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(R12) the importance of respecting others, even when they are very different from them (for example, physically, in character, personality or backgrounds), or make different choices or have different preferences or beliefs</a:t>
            </a:r>
            <a:endParaRPr lang="en-GB" sz="3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(R13) practical steps they can take in a range of different contexts to improve or support respectful relationships</a:t>
            </a:r>
            <a:endParaRPr lang="en-GB" sz="3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 (R15) the importance of self-respect and how this links to their own happiness</a:t>
            </a:r>
            <a:endParaRPr lang="en-GB" sz="3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(R16) that in school and in wider society they can expect to be treated with respect by others, and that in turn they should show due respect to others, including those in positions of authority</a:t>
            </a:r>
            <a:endParaRPr lang="en-GB" sz="3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(H2) that there is a normal range of emotions (e.g. happiness, sadness, anger, fear, surprise, nervousness) and scale of emotions that all humans experience in relation to different experiences and situations</a:t>
            </a:r>
            <a:endParaRPr lang="en-GB" sz="3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(H3) how to recognise and talk about their emotions, including having a varied vocabulary of words to use when talking about their own and others’ feelings</a:t>
            </a:r>
            <a:endParaRPr lang="en-GB" sz="3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(H4) how to judge whether what they are feeling and how they are behaving is appropriate and proportionate (H7) isolation and loneliness can affect children and that it is very important for children to discuss their feelings with an adult and seek support</a:t>
            </a:r>
            <a:endParaRPr lang="en-GB" sz="32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04336830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794ABDC-BED3-4951-8825-205747C8BF67}"/>
              </a:ext>
            </a:extLst>
          </p:cNvPr>
          <p:cNvSpPr/>
          <p:nvPr/>
        </p:nvSpPr>
        <p:spPr>
          <a:xfrm>
            <a:off x="160319" y="41914"/>
            <a:ext cx="12641281" cy="769441"/>
          </a:xfrm>
          <a:prstGeom prst="rect">
            <a:avLst/>
          </a:prstGeom>
          <a:noFill/>
          <a:ln>
            <a:noFill/>
          </a:ln>
        </p:spPr>
        <p:txBody>
          <a:bodyPr wrap="square" lIns="91440" tIns="45720" rIns="91440" bIns="45720">
            <a:spAutoFit/>
          </a:bodyPr>
          <a:lstStyle/>
          <a:p>
            <a:pPr algn="just"/>
            <a:r>
              <a:rPr lang="en-GB" sz="4400" b="1" cap="none" spc="0"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rPr>
              <a:t>DAG – Year 6 												LOs</a:t>
            </a:r>
            <a:endParaRPr lang="en-GB" sz="4800" b="1" cap="none" spc="0"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endParaRPr>
          </a:p>
        </p:txBody>
      </p:sp>
      <p:pic>
        <p:nvPicPr>
          <p:cNvPr id="4" name="Picture 3">
            <a:extLst>
              <a:ext uri="{FF2B5EF4-FFF2-40B4-BE49-F238E27FC236}">
                <a16:creationId xmlns:a16="http://schemas.microsoft.com/office/drawing/2014/main" id="{FF505C02-1AE1-493E-AC58-6765DD1D63E2}"/>
              </a:ext>
            </a:extLst>
          </p:cNvPr>
          <p:cNvPicPr>
            <a:picLocks noChangeAspect="1"/>
          </p:cNvPicPr>
          <p:nvPr/>
        </p:nvPicPr>
        <p:blipFill>
          <a:blip r:embed="rId2"/>
          <a:stretch>
            <a:fillRect/>
          </a:stretch>
        </p:blipFill>
        <p:spPr>
          <a:xfrm>
            <a:off x="2501405" y="1909252"/>
            <a:ext cx="3435932" cy="6644397"/>
          </a:xfrm>
          <a:prstGeom prst="rect">
            <a:avLst/>
          </a:prstGeom>
        </p:spPr>
      </p:pic>
      <p:pic>
        <p:nvPicPr>
          <p:cNvPr id="6" name="Picture 5">
            <a:extLst>
              <a:ext uri="{FF2B5EF4-FFF2-40B4-BE49-F238E27FC236}">
                <a16:creationId xmlns:a16="http://schemas.microsoft.com/office/drawing/2014/main" id="{7C04C1D5-C496-44E0-B099-967AA5556304}"/>
              </a:ext>
            </a:extLst>
          </p:cNvPr>
          <p:cNvPicPr>
            <a:picLocks noChangeAspect="1"/>
          </p:cNvPicPr>
          <p:nvPr/>
        </p:nvPicPr>
        <p:blipFill>
          <a:blip r:embed="rId3"/>
          <a:stretch>
            <a:fillRect/>
          </a:stretch>
        </p:blipFill>
        <p:spPr>
          <a:xfrm>
            <a:off x="5937337" y="1949962"/>
            <a:ext cx="3435932" cy="6561676"/>
          </a:xfrm>
          <a:prstGeom prst="rect">
            <a:avLst/>
          </a:prstGeom>
        </p:spPr>
      </p:pic>
    </p:spTree>
    <p:extLst>
      <p:ext uri="{BB962C8B-B14F-4D97-AF65-F5344CB8AC3E}">
        <p14:creationId xmlns:p14="http://schemas.microsoft.com/office/powerpoint/2010/main" val="21755505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794ABDC-BED3-4951-8825-205747C8BF67}"/>
              </a:ext>
            </a:extLst>
          </p:cNvPr>
          <p:cNvSpPr/>
          <p:nvPr/>
        </p:nvSpPr>
        <p:spPr>
          <a:xfrm>
            <a:off x="160319" y="41914"/>
            <a:ext cx="12641281" cy="769441"/>
          </a:xfrm>
          <a:prstGeom prst="rect">
            <a:avLst/>
          </a:prstGeom>
          <a:noFill/>
          <a:ln>
            <a:noFill/>
          </a:ln>
        </p:spPr>
        <p:txBody>
          <a:bodyPr wrap="square" lIns="91440" tIns="45720" rIns="91440" bIns="45720">
            <a:spAutoFit/>
          </a:bodyPr>
          <a:lstStyle/>
          <a:p>
            <a:pPr algn="just"/>
            <a:r>
              <a:rPr lang="en-GB" sz="4400" b="1" cap="none" spc="0"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rPr>
              <a:t>DAG – Year 6 					</a:t>
            </a:r>
            <a:r>
              <a:rPr lang="en-GB" sz="4400" b="1"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rPr>
              <a:t>  </a:t>
            </a:r>
            <a:r>
              <a:rPr lang="en-GB" sz="4400" b="1" cap="none" spc="0"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rPr>
              <a:t>Post Assessment</a:t>
            </a:r>
            <a:endParaRPr lang="en-GB" sz="4800" b="1" cap="none" spc="0"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endParaRPr>
          </a:p>
        </p:txBody>
      </p:sp>
      <p:pic>
        <p:nvPicPr>
          <p:cNvPr id="4" name="Picture 3">
            <a:extLst>
              <a:ext uri="{FF2B5EF4-FFF2-40B4-BE49-F238E27FC236}">
                <a16:creationId xmlns:a16="http://schemas.microsoft.com/office/drawing/2014/main" id="{E5E9DF2F-0C9F-4255-93B7-F37745346460}"/>
              </a:ext>
            </a:extLst>
          </p:cNvPr>
          <p:cNvPicPr>
            <a:picLocks noChangeAspect="1"/>
          </p:cNvPicPr>
          <p:nvPr/>
        </p:nvPicPr>
        <p:blipFill>
          <a:blip r:embed="rId2"/>
          <a:stretch>
            <a:fillRect/>
          </a:stretch>
        </p:blipFill>
        <p:spPr>
          <a:xfrm>
            <a:off x="4133590" y="1715022"/>
            <a:ext cx="5427694" cy="7333849"/>
          </a:xfrm>
          <a:prstGeom prst="rect">
            <a:avLst/>
          </a:prstGeom>
        </p:spPr>
      </p:pic>
    </p:spTree>
    <p:extLst>
      <p:ext uri="{BB962C8B-B14F-4D97-AF65-F5344CB8AC3E}">
        <p14:creationId xmlns:p14="http://schemas.microsoft.com/office/powerpoint/2010/main" val="2305065876"/>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474</TotalTime>
  <Words>339</Words>
  <Application>Microsoft Office PowerPoint</Application>
  <PresentationFormat>A3 Paper (297x420 mm)</PresentationFormat>
  <Paragraphs>17</Paragraphs>
  <Slides>7</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7</vt:i4>
      </vt:variant>
    </vt:vector>
  </HeadingPairs>
  <TitlesOfParts>
    <vt:vector size="12" baseType="lpstr">
      <vt:lpstr>Arial</vt:lpstr>
      <vt:lpstr>Calibri</vt:lpstr>
      <vt:lpstr>Calibri Light</vt:lpstr>
      <vt:lpstr>Gill Sans MT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Andrew Jennings</dc:creator>
  <cp:lastModifiedBy>Laura O'Hara</cp:lastModifiedBy>
  <cp:revision>51</cp:revision>
  <dcterms:created xsi:type="dcterms:W3CDTF">2020-09-22T12:40:30Z</dcterms:created>
  <dcterms:modified xsi:type="dcterms:W3CDTF">2025-02-24T14:07:56Z</dcterms:modified>
</cp:coreProperties>
</file>