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Dreams and 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Goals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8156DF-D5F2-4B0D-AB81-95F4A821A08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7"/>
          <a:stretch/>
        </p:blipFill>
        <p:spPr bwMode="auto">
          <a:xfrm>
            <a:off x="8717106" y="3269651"/>
            <a:ext cx="2142959" cy="1891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19126B-DD64-4DE8-9F24-3224E32B5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098" y="2124341"/>
            <a:ext cx="8619483" cy="535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3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9271E4-451B-47AD-9A06-0EAF5E0BA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070" y="3118339"/>
            <a:ext cx="6179459" cy="33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3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0CF638-C6BC-4FC5-B693-A75F5BBB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14" y="2380401"/>
            <a:ext cx="11646292" cy="36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E3246C-50E3-4185-9F08-D672799B2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248" y="1534568"/>
            <a:ext cx="3330230" cy="64078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A32005-8ED8-4083-B515-A243C8775C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34568"/>
            <a:ext cx="3330230" cy="623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3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03E5C8-E032-4D12-885B-44196A350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129" y="1130315"/>
            <a:ext cx="5982996" cy="641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96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51</cp:revision>
  <dcterms:created xsi:type="dcterms:W3CDTF">2020-09-22T12:40:30Z</dcterms:created>
  <dcterms:modified xsi:type="dcterms:W3CDTF">2024-11-22T15:17:03Z</dcterms:modified>
</cp:coreProperties>
</file>