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Being me in My World 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3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37DE99-4DB7-4FF0-8AFF-5C574E7F73EF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7"/>
          <a:stretch/>
        </p:blipFill>
        <p:spPr bwMode="auto">
          <a:xfrm>
            <a:off x="9806870" y="2944008"/>
            <a:ext cx="1892439" cy="18565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3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3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7D0890-85BB-46A7-8880-9AD177949A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379" y="2076251"/>
            <a:ext cx="9374386" cy="5448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5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3BBF90-165D-4235-8221-FBC211597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8739" y="2456007"/>
            <a:ext cx="6629498" cy="376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3 		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60C56D-CD68-4AEA-B41F-588A04AC30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455" y="2766150"/>
            <a:ext cx="8927556" cy="441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3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48A6D1-F91D-44C5-A3E7-7F034D6FF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5798" y="1537282"/>
            <a:ext cx="3364586" cy="64721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57DAEC-01D6-4B49-8936-51BBB089A3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0959" y="1537281"/>
            <a:ext cx="3364586" cy="650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3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8DD7BD-88E6-4A9A-B1E4-C3C461FCE9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3962" y="1189973"/>
            <a:ext cx="6233994" cy="702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462</TotalTime>
  <Words>98</Words>
  <Application>Microsoft Office PowerPoint</Application>
  <PresentationFormat>A3 Paper (297x420 mm)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48</cp:revision>
  <dcterms:created xsi:type="dcterms:W3CDTF">2020-09-22T12:40:30Z</dcterms:created>
  <dcterms:modified xsi:type="dcterms:W3CDTF">2024-11-22T15:11:08Z</dcterms:modified>
</cp:coreProperties>
</file>