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7" autoAdjust="0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4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Being me in My World 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4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4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4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E0451D-DAC4-4F6A-BE97-546B90E67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148" y="3981379"/>
            <a:ext cx="10661304" cy="163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4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C4C5D8-0ABA-455C-90DF-0E9C8A45AD2E}"/>
              </a:ext>
            </a:extLst>
          </p:cNvPr>
          <p:cNvSpPr txBox="1"/>
          <p:nvPr/>
        </p:nvSpPr>
        <p:spPr>
          <a:xfrm>
            <a:off x="3200400" y="3179023"/>
            <a:ext cx="6400800" cy="3249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Included, Excluded, Welcome, Valued, Team, Charter, Role, Job Description, School Community, Responsibility, Rights, Democracy, Democratic, Reward, Consequence, Decisions, Voting, Authority, Learning Charter, Contribution, Observer, UN Convention on Rights of Child (UNCRC).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Song: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Together as One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Puzzle Outcome: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Whole School Learning Charter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4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365628-4FFA-49F3-BB90-8523E34B3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826" y="2304789"/>
            <a:ext cx="10417947" cy="402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4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32C8AE-CC6A-4619-AC54-02D52B9A6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2783" y="1845654"/>
            <a:ext cx="3421215" cy="64687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CF2877-8081-47B8-95A0-A42A43C8D7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2729" y="1845653"/>
            <a:ext cx="3421215" cy="650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4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39AAB1-2C52-4187-8742-B0A2174DAB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4346" y="1213948"/>
            <a:ext cx="5991934" cy="720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460</TotalTime>
  <Words>166</Words>
  <Application>Microsoft Office PowerPoint</Application>
  <PresentationFormat>A3 Paper (297x420 mm)</PresentationFormat>
  <Paragraphs>12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49</cp:revision>
  <dcterms:created xsi:type="dcterms:W3CDTF">2020-09-22T12:40:30Z</dcterms:created>
  <dcterms:modified xsi:type="dcterms:W3CDTF">2025-02-24T13:16:00Z</dcterms:modified>
</cp:coreProperties>
</file>