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Changing Me   </a:t>
            </a:r>
          </a:p>
          <a:p>
            <a:endParaRPr lang="en-GB" sz="13800" b="1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5186BD6D-1057-44BA-AB29-F2127E895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131" y="2442575"/>
            <a:ext cx="9465301" cy="490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47C870D-5298-4CED-8F1B-69C917116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4248" y="2693097"/>
            <a:ext cx="4746625" cy="454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5 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ECABA1E-0F4C-4293-94D5-E61161948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6" y="2901871"/>
            <a:ext cx="11849209" cy="379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354488BA-4BE2-4F98-ADCE-E7CBCF02A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472" y="1720267"/>
            <a:ext cx="3211558" cy="624218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651D233-9741-44B9-BAB4-300764912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3517" y="1720267"/>
            <a:ext cx="3211558" cy="623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8A3E485-570E-4654-B1C5-AABCF2CAED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872" y="1386416"/>
            <a:ext cx="5555803" cy="734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</TotalTime>
  <Words>93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52</cp:revision>
  <dcterms:created xsi:type="dcterms:W3CDTF">2020-09-22T12:40:30Z</dcterms:created>
  <dcterms:modified xsi:type="dcterms:W3CDTF">2024-11-22T14:59:42Z</dcterms:modified>
</cp:coreProperties>
</file>