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  </a:t>
            </a:r>
          </a:p>
          <a:p>
            <a:endParaRPr lang="en-GB" sz="13800" b="1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3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5A5069-594B-4970-8472-341DAFEB8B3D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7"/>
          <a:stretch/>
        </p:blipFill>
        <p:spPr bwMode="auto">
          <a:xfrm>
            <a:off x="9218146" y="3514724"/>
            <a:ext cx="1892439" cy="18464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3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3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604DC-47A6-440B-AA93-1E11486174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5303" y="2287961"/>
            <a:ext cx="8478494" cy="441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3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002DE-B91B-4297-8E5E-2F81C0BDA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982" y="2442386"/>
            <a:ext cx="7465636" cy="435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3 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5B1ADE-A79B-443A-B609-BB6AB426C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427" y="2260719"/>
            <a:ext cx="10182745" cy="526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3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286EA0-8670-4E85-B1B9-3283B2580E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884585"/>
            <a:ext cx="3532855" cy="68680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1AE3D7-5C34-493A-BB38-F34BEC0CD8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493" y="1981694"/>
            <a:ext cx="3532855" cy="667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Relationships – Year 3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ABC5D1-32FA-4F4C-9CC8-DB289EF54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621" y="1000460"/>
            <a:ext cx="5694685" cy="834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</TotalTime>
  <Words>92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54</cp:revision>
  <dcterms:created xsi:type="dcterms:W3CDTF">2020-09-22T12:40:30Z</dcterms:created>
  <dcterms:modified xsi:type="dcterms:W3CDTF">2024-11-22T15:23:24Z</dcterms:modified>
</cp:coreProperties>
</file>